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674" r:id="rId2"/>
    <p:sldMasterId id="2147483681" r:id="rId3"/>
    <p:sldMasterId id="2147483688" r:id="rId4"/>
  </p:sldMasterIdLst>
  <p:notesMasterIdLst>
    <p:notesMasterId r:id="rId9"/>
  </p:notesMasterIdLst>
  <p:handoutMasterIdLst>
    <p:handoutMasterId r:id="rId10"/>
  </p:handoutMasterIdLst>
  <p:sldIdLst>
    <p:sldId id="310" r:id="rId5"/>
    <p:sldId id="311" r:id="rId6"/>
    <p:sldId id="379" r:id="rId7"/>
    <p:sldId id="380" r:id="rId8"/>
  </p:sldIdLst>
  <p:sldSz cx="7556500" cy="10261600"/>
  <p:notesSz cx="6805613" cy="99393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460" userDrawn="1">
          <p15:clr>
            <a:srgbClr val="A4A3A4"/>
          </p15:clr>
        </p15:guide>
        <p15:guide id="3" orient="horz" pos="832" userDrawn="1">
          <p15:clr>
            <a:srgbClr val="A4A3A4"/>
          </p15:clr>
        </p15:guide>
        <p15:guide id="4" orient="horz" pos="1264" userDrawn="1">
          <p15:clr>
            <a:srgbClr val="A4A3A4"/>
          </p15:clr>
        </p15:guide>
        <p15:guide id="5" pos="2380" userDrawn="1">
          <p15:clr>
            <a:srgbClr val="A4A3A4"/>
          </p15:clr>
        </p15:guide>
        <p15:guide id="6" orient="horz" pos="3232" userDrawn="1">
          <p15:clr>
            <a:srgbClr val="A4A3A4"/>
          </p15:clr>
        </p15:guide>
        <p15:guide id="7" orient="horz" pos="169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000B"/>
    <a:srgbClr val="DDDDDD"/>
    <a:srgbClr val="E6E7E8"/>
    <a:srgbClr val="D1D3D4"/>
    <a:srgbClr val="C9252B"/>
    <a:srgbClr val="808285"/>
    <a:srgbClr val="D9D9D9"/>
    <a:srgbClr val="F2F2F2"/>
    <a:srgbClr val="BFBFBF"/>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63" autoAdjust="0"/>
    <p:restoredTop sz="88585" autoAdjust="0"/>
  </p:normalViewPr>
  <p:slideViewPr>
    <p:cSldViewPr>
      <p:cViewPr varScale="1">
        <p:scale>
          <a:sx n="78" d="100"/>
          <a:sy n="78" d="100"/>
        </p:scale>
        <p:origin x="2682" y="114"/>
      </p:cViewPr>
      <p:guideLst>
        <p:guide pos="460"/>
        <p:guide orient="horz" pos="832"/>
        <p:guide orient="horz" pos="1264"/>
        <p:guide pos="2380"/>
        <p:guide orient="horz" pos="3232"/>
        <p:guide orient="horz" pos="1696"/>
      </p:guideLst>
    </p:cSldViewPr>
  </p:slideViewPr>
  <p:outlineViewPr>
    <p:cViewPr>
      <p:scale>
        <a:sx n="33" d="100"/>
        <a:sy n="33" d="100"/>
      </p:scale>
      <p:origin x="0" y="-8040"/>
    </p:cViewPr>
  </p:outlineViewPr>
  <p:notesTextViewPr>
    <p:cViewPr>
      <p:scale>
        <a:sx n="100" d="100"/>
        <a:sy n="100" d="100"/>
      </p:scale>
      <p:origin x="0" y="0"/>
    </p:cViewPr>
  </p:notesTextViewPr>
  <p:sorterViewPr>
    <p:cViewPr>
      <p:scale>
        <a:sx n="100" d="100"/>
        <a:sy n="100" d="100"/>
      </p:scale>
      <p:origin x="0" y="-16570"/>
    </p:cViewPr>
  </p:sorterViewPr>
  <p:notesViewPr>
    <p:cSldViewPr showGuides="1">
      <p:cViewPr varScale="1">
        <p:scale>
          <a:sx n="74" d="100"/>
          <a:sy n="74" d="100"/>
        </p:scale>
        <p:origin x="212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00636728\AppData\Roaming\eSpace_Desktop\UserData\c00636728\ReceiveFile\&#26032;&#24314;%20Microsoft%20Excel%20&#24037;&#20316;&#349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00636728\AppData\Roaming\eSpace_Desktop\UserData\c00636728\ReceiveFile\CH2_240V&#38146;&#30005;_1C&#20805;&#30005;&#27979;&#35797;-_2022060118160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D:\&#24037;&#20316;&#36164;&#26009;\&#25991;&#20214;\&#24037;&#20316;&#26803;&#29702;\00_&#39033;&#30446;&#24037;&#20316;\240\&#24425;&#39029;\&#21103;&#26412;1%23%20ESM-24020P1(&#24490;&#29615;B-&#20159;&#32428;)&#25972;&#26426;&#39640;&#20302;&#28201;&#27979;&#35797;-25&#8451;-1C&#25918;&#300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spPr>
            <a:ln w="28575" cap="rnd">
              <a:solidFill>
                <a:schemeClr val="accent2"/>
              </a:solidFill>
              <a:round/>
            </a:ln>
            <a:effectLst/>
          </c:spPr>
          <c:marker>
            <c:symbol val="none"/>
          </c:marker>
          <c:cat>
            <c:numRef>
              <c:f>Sheet2!$E$2:$E$1052</c:f>
              <c:numCache>
                <c:formatCode>0.00_);[Red]\(0.00\)</c:formatCode>
                <c:ptCount val="1051"/>
                <c:pt idx="0">
                  <c:v>0</c:v>
                </c:pt>
                <c:pt idx="1">
                  <c:v>0.16666666666666666</c:v>
                </c:pt>
                <c:pt idx="2">
                  <c:v>0.33333333333333331</c:v>
                </c:pt>
                <c:pt idx="3">
                  <c:v>0.5</c:v>
                </c:pt>
                <c:pt idx="4">
                  <c:v>0.66666666666666663</c:v>
                </c:pt>
                <c:pt idx="5">
                  <c:v>0.83333333333333337</c:v>
                </c:pt>
                <c:pt idx="6">
                  <c:v>1</c:v>
                </c:pt>
                <c:pt idx="7">
                  <c:v>1.1666666666666667</c:v>
                </c:pt>
                <c:pt idx="8">
                  <c:v>1.3333333333333333</c:v>
                </c:pt>
                <c:pt idx="9">
                  <c:v>1.5</c:v>
                </c:pt>
                <c:pt idx="10">
                  <c:v>1.6666666666666667</c:v>
                </c:pt>
                <c:pt idx="11">
                  <c:v>1.8333333333333333</c:v>
                </c:pt>
                <c:pt idx="12">
                  <c:v>2</c:v>
                </c:pt>
                <c:pt idx="13">
                  <c:v>2.1666666666666665</c:v>
                </c:pt>
                <c:pt idx="14">
                  <c:v>2.3333333333333335</c:v>
                </c:pt>
                <c:pt idx="15">
                  <c:v>2.5</c:v>
                </c:pt>
                <c:pt idx="16">
                  <c:v>2.6666666666666665</c:v>
                </c:pt>
                <c:pt idx="17">
                  <c:v>2.8333333333333335</c:v>
                </c:pt>
                <c:pt idx="18">
                  <c:v>3</c:v>
                </c:pt>
                <c:pt idx="19">
                  <c:v>3.1666666666666665</c:v>
                </c:pt>
                <c:pt idx="20">
                  <c:v>3.3333333333333335</c:v>
                </c:pt>
                <c:pt idx="21">
                  <c:v>3.5</c:v>
                </c:pt>
                <c:pt idx="22">
                  <c:v>3.6666666666666665</c:v>
                </c:pt>
                <c:pt idx="23">
                  <c:v>3.8333333333333335</c:v>
                </c:pt>
                <c:pt idx="24">
                  <c:v>4</c:v>
                </c:pt>
                <c:pt idx="25">
                  <c:v>4.166666666666667</c:v>
                </c:pt>
                <c:pt idx="26">
                  <c:v>4.333333333333333</c:v>
                </c:pt>
                <c:pt idx="27">
                  <c:v>4.5</c:v>
                </c:pt>
                <c:pt idx="28">
                  <c:v>4.666666666666667</c:v>
                </c:pt>
                <c:pt idx="29">
                  <c:v>4.833333333333333</c:v>
                </c:pt>
                <c:pt idx="30">
                  <c:v>5</c:v>
                </c:pt>
                <c:pt idx="31">
                  <c:v>5.166666666666667</c:v>
                </c:pt>
                <c:pt idx="32">
                  <c:v>5.333333333333333</c:v>
                </c:pt>
                <c:pt idx="33">
                  <c:v>5.5</c:v>
                </c:pt>
                <c:pt idx="34">
                  <c:v>5.666666666666667</c:v>
                </c:pt>
                <c:pt idx="35">
                  <c:v>5.833333333333333</c:v>
                </c:pt>
                <c:pt idx="36">
                  <c:v>6</c:v>
                </c:pt>
                <c:pt idx="37">
                  <c:v>6.166666666666667</c:v>
                </c:pt>
                <c:pt idx="38">
                  <c:v>6.333333333333333</c:v>
                </c:pt>
                <c:pt idx="39">
                  <c:v>6.5</c:v>
                </c:pt>
                <c:pt idx="40">
                  <c:v>6.666666666666667</c:v>
                </c:pt>
                <c:pt idx="41">
                  <c:v>6.833333333333333</c:v>
                </c:pt>
                <c:pt idx="42">
                  <c:v>7</c:v>
                </c:pt>
                <c:pt idx="43">
                  <c:v>7.166666666666667</c:v>
                </c:pt>
                <c:pt idx="44">
                  <c:v>7.333333333333333</c:v>
                </c:pt>
                <c:pt idx="45">
                  <c:v>7.5</c:v>
                </c:pt>
                <c:pt idx="46">
                  <c:v>7.666666666666667</c:v>
                </c:pt>
                <c:pt idx="47">
                  <c:v>7.833333333333333</c:v>
                </c:pt>
                <c:pt idx="48">
                  <c:v>8</c:v>
                </c:pt>
                <c:pt idx="49">
                  <c:v>8.1666666666666661</c:v>
                </c:pt>
                <c:pt idx="50">
                  <c:v>8.3333333333333339</c:v>
                </c:pt>
                <c:pt idx="51">
                  <c:v>8.5</c:v>
                </c:pt>
                <c:pt idx="52">
                  <c:v>8.6666666666666661</c:v>
                </c:pt>
                <c:pt idx="53">
                  <c:v>8.8333333333333339</c:v>
                </c:pt>
                <c:pt idx="54">
                  <c:v>9</c:v>
                </c:pt>
                <c:pt idx="55">
                  <c:v>9.1666666666666661</c:v>
                </c:pt>
                <c:pt idx="56">
                  <c:v>9.3333333333333339</c:v>
                </c:pt>
                <c:pt idx="57">
                  <c:v>9.5</c:v>
                </c:pt>
                <c:pt idx="58">
                  <c:v>9.6666666666666661</c:v>
                </c:pt>
                <c:pt idx="59">
                  <c:v>9.8333333333333339</c:v>
                </c:pt>
                <c:pt idx="60">
                  <c:v>10</c:v>
                </c:pt>
                <c:pt idx="61">
                  <c:v>10.166666666666666</c:v>
                </c:pt>
                <c:pt idx="62">
                  <c:v>10.333333333333334</c:v>
                </c:pt>
                <c:pt idx="63">
                  <c:v>10.5</c:v>
                </c:pt>
                <c:pt idx="64">
                  <c:v>10.666666666666666</c:v>
                </c:pt>
                <c:pt idx="65">
                  <c:v>10.833333333333334</c:v>
                </c:pt>
                <c:pt idx="66">
                  <c:v>11</c:v>
                </c:pt>
                <c:pt idx="67">
                  <c:v>11.166666666666666</c:v>
                </c:pt>
                <c:pt idx="68">
                  <c:v>11.333333333333334</c:v>
                </c:pt>
                <c:pt idx="69">
                  <c:v>11.5</c:v>
                </c:pt>
                <c:pt idx="70">
                  <c:v>11.666666666666666</c:v>
                </c:pt>
                <c:pt idx="71">
                  <c:v>11.833333333333334</c:v>
                </c:pt>
                <c:pt idx="72">
                  <c:v>12</c:v>
                </c:pt>
                <c:pt idx="73">
                  <c:v>12.166666666666666</c:v>
                </c:pt>
                <c:pt idx="74">
                  <c:v>12.333333333333334</c:v>
                </c:pt>
                <c:pt idx="75">
                  <c:v>12.5</c:v>
                </c:pt>
                <c:pt idx="76">
                  <c:v>12.666666666666666</c:v>
                </c:pt>
                <c:pt idx="77">
                  <c:v>12.833333333333334</c:v>
                </c:pt>
                <c:pt idx="78">
                  <c:v>13</c:v>
                </c:pt>
                <c:pt idx="79">
                  <c:v>13.166666666666666</c:v>
                </c:pt>
                <c:pt idx="80">
                  <c:v>13.333333333333334</c:v>
                </c:pt>
                <c:pt idx="81">
                  <c:v>13.5</c:v>
                </c:pt>
                <c:pt idx="82">
                  <c:v>13.666666666666666</c:v>
                </c:pt>
                <c:pt idx="83">
                  <c:v>13.833333333333334</c:v>
                </c:pt>
                <c:pt idx="84">
                  <c:v>14</c:v>
                </c:pt>
                <c:pt idx="85">
                  <c:v>14.166666666666666</c:v>
                </c:pt>
                <c:pt idx="86">
                  <c:v>14.333333333333334</c:v>
                </c:pt>
                <c:pt idx="87">
                  <c:v>14.5</c:v>
                </c:pt>
                <c:pt idx="88">
                  <c:v>14.666666666666666</c:v>
                </c:pt>
                <c:pt idx="89">
                  <c:v>14.833333333333334</c:v>
                </c:pt>
                <c:pt idx="90">
                  <c:v>15</c:v>
                </c:pt>
                <c:pt idx="91">
                  <c:v>15.166666666666666</c:v>
                </c:pt>
                <c:pt idx="92">
                  <c:v>15.333333333333334</c:v>
                </c:pt>
                <c:pt idx="93">
                  <c:v>15.5</c:v>
                </c:pt>
                <c:pt idx="94">
                  <c:v>15.666666666666666</c:v>
                </c:pt>
                <c:pt idx="95">
                  <c:v>15.833333333333334</c:v>
                </c:pt>
                <c:pt idx="96">
                  <c:v>16</c:v>
                </c:pt>
                <c:pt idx="97">
                  <c:v>16.166666666666668</c:v>
                </c:pt>
                <c:pt idx="98">
                  <c:v>16.333333333333332</c:v>
                </c:pt>
                <c:pt idx="99">
                  <c:v>16.5</c:v>
                </c:pt>
                <c:pt idx="100">
                  <c:v>16.666666666666668</c:v>
                </c:pt>
                <c:pt idx="101">
                  <c:v>16.833333333333332</c:v>
                </c:pt>
                <c:pt idx="102">
                  <c:v>17</c:v>
                </c:pt>
                <c:pt idx="103">
                  <c:v>17.166666666666668</c:v>
                </c:pt>
                <c:pt idx="104">
                  <c:v>17.333333333333332</c:v>
                </c:pt>
                <c:pt idx="105">
                  <c:v>17.5</c:v>
                </c:pt>
                <c:pt idx="106">
                  <c:v>17.666666666666668</c:v>
                </c:pt>
                <c:pt idx="107">
                  <c:v>17.833333333333332</c:v>
                </c:pt>
                <c:pt idx="108">
                  <c:v>18</c:v>
                </c:pt>
                <c:pt idx="109">
                  <c:v>18.166666666666668</c:v>
                </c:pt>
                <c:pt idx="110">
                  <c:v>18.333333333333332</c:v>
                </c:pt>
                <c:pt idx="111">
                  <c:v>18.5</c:v>
                </c:pt>
                <c:pt idx="112">
                  <c:v>18.666666666666668</c:v>
                </c:pt>
                <c:pt idx="113">
                  <c:v>18.833333333333332</c:v>
                </c:pt>
                <c:pt idx="114">
                  <c:v>19</c:v>
                </c:pt>
                <c:pt idx="115">
                  <c:v>19.166666666666668</c:v>
                </c:pt>
                <c:pt idx="116">
                  <c:v>19.333333333333332</c:v>
                </c:pt>
                <c:pt idx="117">
                  <c:v>19.5</c:v>
                </c:pt>
                <c:pt idx="118">
                  <c:v>19.666666666666668</c:v>
                </c:pt>
                <c:pt idx="119">
                  <c:v>19.833333333333332</c:v>
                </c:pt>
                <c:pt idx="120">
                  <c:v>20</c:v>
                </c:pt>
                <c:pt idx="121">
                  <c:v>20.166666666666668</c:v>
                </c:pt>
                <c:pt idx="122">
                  <c:v>20.333333333333332</c:v>
                </c:pt>
                <c:pt idx="123">
                  <c:v>20.5</c:v>
                </c:pt>
                <c:pt idx="124">
                  <c:v>20.666666666666668</c:v>
                </c:pt>
                <c:pt idx="125">
                  <c:v>20.833333333333332</c:v>
                </c:pt>
                <c:pt idx="126">
                  <c:v>21</c:v>
                </c:pt>
                <c:pt idx="127">
                  <c:v>21.166666666666668</c:v>
                </c:pt>
                <c:pt idx="128">
                  <c:v>21.333333333333332</c:v>
                </c:pt>
                <c:pt idx="129">
                  <c:v>21.5</c:v>
                </c:pt>
                <c:pt idx="130">
                  <c:v>21.666666666666668</c:v>
                </c:pt>
                <c:pt idx="131">
                  <c:v>21.833333333333332</c:v>
                </c:pt>
                <c:pt idx="132">
                  <c:v>22</c:v>
                </c:pt>
                <c:pt idx="133">
                  <c:v>22.166666666666668</c:v>
                </c:pt>
                <c:pt idx="134">
                  <c:v>22.333333333333332</c:v>
                </c:pt>
                <c:pt idx="135">
                  <c:v>22.5</c:v>
                </c:pt>
                <c:pt idx="136">
                  <c:v>22.666666666666668</c:v>
                </c:pt>
                <c:pt idx="137">
                  <c:v>22.833333333333332</c:v>
                </c:pt>
                <c:pt idx="138">
                  <c:v>23</c:v>
                </c:pt>
                <c:pt idx="139">
                  <c:v>23.166666666666668</c:v>
                </c:pt>
                <c:pt idx="140">
                  <c:v>23.333333333333332</c:v>
                </c:pt>
                <c:pt idx="141">
                  <c:v>23.5</c:v>
                </c:pt>
                <c:pt idx="142">
                  <c:v>23.666666666666668</c:v>
                </c:pt>
                <c:pt idx="143">
                  <c:v>23.833333333333332</c:v>
                </c:pt>
                <c:pt idx="144">
                  <c:v>24</c:v>
                </c:pt>
                <c:pt idx="145">
                  <c:v>24.166666666666668</c:v>
                </c:pt>
                <c:pt idx="146">
                  <c:v>24.333333333333332</c:v>
                </c:pt>
                <c:pt idx="147">
                  <c:v>24.5</c:v>
                </c:pt>
                <c:pt idx="148">
                  <c:v>24.666666666666668</c:v>
                </c:pt>
                <c:pt idx="149">
                  <c:v>24.833333333333332</c:v>
                </c:pt>
                <c:pt idx="150">
                  <c:v>25</c:v>
                </c:pt>
                <c:pt idx="151">
                  <c:v>25.166666666666668</c:v>
                </c:pt>
                <c:pt idx="152">
                  <c:v>25.333333333333332</c:v>
                </c:pt>
                <c:pt idx="153">
                  <c:v>25.5</c:v>
                </c:pt>
                <c:pt idx="154">
                  <c:v>25.666666666666668</c:v>
                </c:pt>
                <c:pt idx="155">
                  <c:v>25.833333333333332</c:v>
                </c:pt>
                <c:pt idx="156">
                  <c:v>26</c:v>
                </c:pt>
                <c:pt idx="157">
                  <c:v>26.166666666666668</c:v>
                </c:pt>
                <c:pt idx="158">
                  <c:v>26.333333333333332</c:v>
                </c:pt>
                <c:pt idx="159">
                  <c:v>26.5</c:v>
                </c:pt>
                <c:pt idx="160">
                  <c:v>26.666666666666668</c:v>
                </c:pt>
                <c:pt idx="161">
                  <c:v>26.833333333333332</c:v>
                </c:pt>
                <c:pt idx="162">
                  <c:v>27</c:v>
                </c:pt>
                <c:pt idx="163">
                  <c:v>27.166666666666668</c:v>
                </c:pt>
                <c:pt idx="164">
                  <c:v>27.333333333333332</c:v>
                </c:pt>
                <c:pt idx="165">
                  <c:v>27.5</c:v>
                </c:pt>
                <c:pt idx="166">
                  <c:v>27.666666666666668</c:v>
                </c:pt>
                <c:pt idx="167">
                  <c:v>27.833333333333332</c:v>
                </c:pt>
                <c:pt idx="168">
                  <c:v>28</c:v>
                </c:pt>
                <c:pt idx="169">
                  <c:v>28.166666666666668</c:v>
                </c:pt>
                <c:pt idx="170">
                  <c:v>28.333333333333332</c:v>
                </c:pt>
                <c:pt idx="171">
                  <c:v>28.5</c:v>
                </c:pt>
                <c:pt idx="172">
                  <c:v>28.666666666666668</c:v>
                </c:pt>
                <c:pt idx="173">
                  <c:v>28.833333333333332</c:v>
                </c:pt>
                <c:pt idx="174">
                  <c:v>29</c:v>
                </c:pt>
                <c:pt idx="175">
                  <c:v>29.166666666666668</c:v>
                </c:pt>
                <c:pt idx="176">
                  <c:v>29.333333333333332</c:v>
                </c:pt>
                <c:pt idx="177">
                  <c:v>29.5</c:v>
                </c:pt>
                <c:pt idx="178">
                  <c:v>29.666666666666668</c:v>
                </c:pt>
                <c:pt idx="179">
                  <c:v>29.833333333333332</c:v>
                </c:pt>
                <c:pt idx="180">
                  <c:v>30</c:v>
                </c:pt>
                <c:pt idx="181">
                  <c:v>30.166666666666668</c:v>
                </c:pt>
                <c:pt idx="182">
                  <c:v>30.333333333333332</c:v>
                </c:pt>
                <c:pt idx="183">
                  <c:v>30.5</c:v>
                </c:pt>
                <c:pt idx="184">
                  <c:v>30.666666666666668</c:v>
                </c:pt>
                <c:pt idx="185">
                  <c:v>30.833333333333332</c:v>
                </c:pt>
                <c:pt idx="186">
                  <c:v>31</c:v>
                </c:pt>
                <c:pt idx="187">
                  <c:v>31.166666666666668</c:v>
                </c:pt>
                <c:pt idx="188">
                  <c:v>31.333333333333332</c:v>
                </c:pt>
                <c:pt idx="189">
                  <c:v>31.5</c:v>
                </c:pt>
                <c:pt idx="190">
                  <c:v>31.666666666666668</c:v>
                </c:pt>
                <c:pt idx="191">
                  <c:v>31.833333333333332</c:v>
                </c:pt>
                <c:pt idx="192">
                  <c:v>32</c:v>
                </c:pt>
                <c:pt idx="193">
                  <c:v>32.166666666666664</c:v>
                </c:pt>
                <c:pt idx="194">
                  <c:v>32.333333333333336</c:v>
                </c:pt>
                <c:pt idx="195">
                  <c:v>32.5</c:v>
                </c:pt>
                <c:pt idx="196">
                  <c:v>32.666666666666664</c:v>
                </c:pt>
                <c:pt idx="197">
                  <c:v>32.833333333333336</c:v>
                </c:pt>
                <c:pt idx="198">
                  <c:v>33</c:v>
                </c:pt>
                <c:pt idx="199">
                  <c:v>33.166666666666664</c:v>
                </c:pt>
                <c:pt idx="200">
                  <c:v>33.333333333333336</c:v>
                </c:pt>
                <c:pt idx="201">
                  <c:v>33.5</c:v>
                </c:pt>
                <c:pt idx="202">
                  <c:v>33.666666666666664</c:v>
                </c:pt>
                <c:pt idx="203">
                  <c:v>33.833333333333336</c:v>
                </c:pt>
                <c:pt idx="204">
                  <c:v>34</c:v>
                </c:pt>
                <c:pt idx="205">
                  <c:v>34.166666666666664</c:v>
                </c:pt>
                <c:pt idx="206">
                  <c:v>34.333333333333336</c:v>
                </c:pt>
                <c:pt idx="207">
                  <c:v>34.5</c:v>
                </c:pt>
                <c:pt idx="208">
                  <c:v>34.666666666666664</c:v>
                </c:pt>
                <c:pt idx="209">
                  <c:v>34.833333333333336</c:v>
                </c:pt>
                <c:pt idx="210">
                  <c:v>35</c:v>
                </c:pt>
                <c:pt idx="211">
                  <c:v>35.166666666666664</c:v>
                </c:pt>
                <c:pt idx="212">
                  <c:v>35.333333333333336</c:v>
                </c:pt>
                <c:pt idx="213">
                  <c:v>35.5</c:v>
                </c:pt>
                <c:pt idx="214">
                  <c:v>35.666666666666664</c:v>
                </c:pt>
                <c:pt idx="215">
                  <c:v>35.833333333333336</c:v>
                </c:pt>
                <c:pt idx="216">
                  <c:v>36</c:v>
                </c:pt>
                <c:pt idx="217">
                  <c:v>36.166666666666664</c:v>
                </c:pt>
                <c:pt idx="218">
                  <c:v>36.333333333333336</c:v>
                </c:pt>
                <c:pt idx="219">
                  <c:v>36.5</c:v>
                </c:pt>
                <c:pt idx="220">
                  <c:v>36.666666666666664</c:v>
                </c:pt>
                <c:pt idx="221">
                  <c:v>36.833333333333336</c:v>
                </c:pt>
                <c:pt idx="222">
                  <c:v>37</c:v>
                </c:pt>
                <c:pt idx="223">
                  <c:v>37.166666666666664</c:v>
                </c:pt>
                <c:pt idx="224">
                  <c:v>37.333333333333336</c:v>
                </c:pt>
                <c:pt idx="225">
                  <c:v>37.5</c:v>
                </c:pt>
                <c:pt idx="226">
                  <c:v>37.666666666666664</c:v>
                </c:pt>
                <c:pt idx="227">
                  <c:v>37.833333333333336</c:v>
                </c:pt>
                <c:pt idx="228">
                  <c:v>38</c:v>
                </c:pt>
                <c:pt idx="229">
                  <c:v>38.166666666666664</c:v>
                </c:pt>
                <c:pt idx="230">
                  <c:v>38.333333333333336</c:v>
                </c:pt>
                <c:pt idx="231">
                  <c:v>38.5</c:v>
                </c:pt>
                <c:pt idx="232">
                  <c:v>38.666666666666664</c:v>
                </c:pt>
                <c:pt idx="233">
                  <c:v>38.833333333333336</c:v>
                </c:pt>
                <c:pt idx="234">
                  <c:v>39</c:v>
                </c:pt>
                <c:pt idx="235">
                  <c:v>39.166666666666664</c:v>
                </c:pt>
                <c:pt idx="236">
                  <c:v>39.333333333333336</c:v>
                </c:pt>
                <c:pt idx="237">
                  <c:v>39.5</c:v>
                </c:pt>
                <c:pt idx="238">
                  <c:v>39.666666666666664</c:v>
                </c:pt>
                <c:pt idx="239">
                  <c:v>39.833333333333336</c:v>
                </c:pt>
                <c:pt idx="240">
                  <c:v>40</c:v>
                </c:pt>
                <c:pt idx="241">
                  <c:v>40.166666666666664</c:v>
                </c:pt>
                <c:pt idx="242">
                  <c:v>40.333333333333336</c:v>
                </c:pt>
                <c:pt idx="243">
                  <c:v>40.5</c:v>
                </c:pt>
                <c:pt idx="244">
                  <c:v>40.666666666666664</c:v>
                </c:pt>
                <c:pt idx="245">
                  <c:v>40.833333333333336</c:v>
                </c:pt>
                <c:pt idx="246">
                  <c:v>41</c:v>
                </c:pt>
                <c:pt idx="247">
                  <c:v>41.166666666666664</c:v>
                </c:pt>
                <c:pt idx="248">
                  <c:v>41.333333333333336</c:v>
                </c:pt>
                <c:pt idx="249">
                  <c:v>41.5</c:v>
                </c:pt>
                <c:pt idx="250">
                  <c:v>41.666666666666664</c:v>
                </c:pt>
                <c:pt idx="251">
                  <c:v>41.833333333333336</c:v>
                </c:pt>
                <c:pt idx="252">
                  <c:v>42</c:v>
                </c:pt>
                <c:pt idx="253">
                  <c:v>42.166666666666664</c:v>
                </c:pt>
                <c:pt idx="254">
                  <c:v>42.333333333333336</c:v>
                </c:pt>
                <c:pt idx="255">
                  <c:v>42.5</c:v>
                </c:pt>
                <c:pt idx="256">
                  <c:v>42.666666666666664</c:v>
                </c:pt>
                <c:pt idx="257">
                  <c:v>42.833333333333336</c:v>
                </c:pt>
                <c:pt idx="258">
                  <c:v>43</c:v>
                </c:pt>
                <c:pt idx="259">
                  <c:v>43.166666666666664</c:v>
                </c:pt>
                <c:pt idx="260">
                  <c:v>43.333333333333336</c:v>
                </c:pt>
                <c:pt idx="261">
                  <c:v>43.5</c:v>
                </c:pt>
                <c:pt idx="262">
                  <c:v>43.666666666666664</c:v>
                </c:pt>
                <c:pt idx="263">
                  <c:v>43.833333333333336</c:v>
                </c:pt>
                <c:pt idx="264">
                  <c:v>44</c:v>
                </c:pt>
                <c:pt idx="265">
                  <c:v>44.166666666666664</c:v>
                </c:pt>
                <c:pt idx="266">
                  <c:v>44.333333333333336</c:v>
                </c:pt>
                <c:pt idx="267">
                  <c:v>44.5</c:v>
                </c:pt>
                <c:pt idx="268">
                  <c:v>44.666666666666664</c:v>
                </c:pt>
                <c:pt idx="269">
                  <c:v>44.833333333333336</c:v>
                </c:pt>
                <c:pt idx="270">
                  <c:v>45</c:v>
                </c:pt>
                <c:pt idx="271">
                  <c:v>45.166666666666664</c:v>
                </c:pt>
                <c:pt idx="272">
                  <c:v>45.333333333333336</c:v>
                </c:pt>
                <c:pt idx="273">
                  <c:v>45.5</c:v>
                </c:pt>
                <c:pt idx="274">
                  <c:v>45.666666666666664</c:v>
                </c:pt>
                <c:pt idx="275">
                  <c:v>45.833333333333336</c:v>
                </c:pt>
                <c:pt idx="276">
                  <c:v>46</c:v>
                </c:pt>
                <c:pt idx="277">
                  <c:v>46.166666666666664</c:v>
                </c:pt>
                <c:pt idx="278">
                  <c:v>46.333333333333336</c:v>
                </c:pt>
                <c:pt idx="279">
                  <c:v>46.5</c:v>
                </c:pt>
                <c:pt idx="280">
                  <c:v>46.666666666666664</c:v>
                </c:pt>
                <c:pt idx="281">
                  <c:v>46.833333333333336</c:v>
                </c:pt>
                <c:pt idx="282">
                  <c:v>47</c:v>
                </c:pt>
                <c:pt idx="283">
                  <c:v>47.166666666666664</c:v>
                </c:pt>
                <c:pt idx="284">
                  <c:v>47.333333333333336</c:v>
                </c:pt>
                <c:pt idx="285">
                  <c:v>47.5</c:v>
                </c:pt>
                <c:pt idx="286">
                  <c:v>47.666666666666664</c:v>
                </c:pt>
                <c:pt idx="287">
                  <c:v>47.833333333333336</c:v>
                </c:pt>
                <c:pt idx="288">
                  <c:v>48</c:v>
                </c:pt>
                <c:pt idx="289">
                  <c:v>48.166666666666664</c:v>
                </c:pt>
                <c:pt idx="290">
                  <c:v>48.333333333333336</c:v>
                </c:pt>
                <c:pt idx="291">
                  <c:v>48.5</c:v>
                </c:pt>
                <c:pt idx="292">
                  <c:v>48.666666666666664</c:v>
                </c:pt>
                <c:pt idx="293">
                  <c:v>48.833333333333336</c:v>
                </c:pt>
                <c:pt idx="294">
                  <c:v>49</c:v>
                </c:pt>
                <c:pt idx="295">
                  <c:v>49.166666666666664</c:v>
                </c:pt>
                <c:pt idx="296">
                  <c:v>49.333333333333336</c:v>
                </c:pt>
                <c:pt idx="297">
                  <c:v>49.5</c:v>
                </c:pt>
                <c:pt idx="298">
                  <c:v>49.666666666666664</c:v>
                </c:pt>
                <c:pt idx="299">
                  <c:v>49.833333333333336</c:v>
                </c:pt>
                <c:pt idx="300">
                  <c:v>50</c:v>
                </c:pt>
                <c:pt idx="301">
                  <c:v>50.166666666666664</c:v>
                </c:pt>
                <c:pt idx="302">
                  <c:v>50.333333333333336</c:v>
                </c:pt>
                <c:pt idx="303">
                  <c:v>50.5</c:v>
                </c:pt>
                <c:pt idx="304">
                  <c:v>50.666666666666664</c:v>
                </c:pt>
                <c:pt idx="305">
                  <c:v>50.833333333333336</c:v>
                </c:pt>
                <c:pt idx="306">
                  <c:v>51</c:v>
                </c:pt>
                <c:pt idx="307">
                  <c:v>51.166666666666664</c:v>
                </c:pt>
                <c:pt idx="308">
                  <c:v>51.333333333333336</c:v>
                </c:pt>
                <c:pt idx="309">
                  <c:v>51.5</c:v>
                </c:pt>
                <c:pt idx="310">
                  <c:v>51.666666666666664</c:v>
                </c:pt>
                <c:pt idx="311">
                  <c:v>51.833333333333336</c:v>
                </c:pt>
                <c:pt idx="312">
                  <c:v>52</c:v>
                </c:pt>
                <c:pt idx="313">
                  <c:v>52.166666666666664</c:v>
                </c:pt>
                <c:pt idx="314">
                  <c:v>52.333333333333336</c:v>
                </c:pt>
                <c:pt idx="315">
                  <c:v>52.5</c:v>
                </c:pt>
                <c:pt idx="316">
                  <c:v>52.666666666666664</c:v>
                </c:pt>
                <c:pt idx="317">
                  <c:v>52.833333333333336</c:v>
                </c:pt>
                <c:pt idx="318">
                  <c:v>53</c:v>
                </c:pt>
                <c:pt idx="319">
                  <c:v>53.166666666666664</c:v>
                </c:pt>
                <c:pt idx="320">
                  <c:v>53.333333333333336</c:v>
                </c:pt>
                <c:pt idx="321">
                  <c:v>53.5</c:v>
                </c:pt>
                <c:pt idx="322">
                  <c:v>53.666666666666664</c:v>
                </c:pt>
                <c:pt idx="323">
                  <c:v>53.833333333333336</c:v>
                </c:pt>
                <c:pt idx="324">
                  <c:v>54</c:v>
                </c:pt>
                <c:pt idx="325">
                  <c:v>54.166666666666664</c:v>
                </c:pt>
                <c:pt idx="326">
                  <c:v>54.333333333333336</c:v>
                </c:pt>
                <c:pt idx="327">
                  <c:v>54.5</c:v>
                </c:pt>
                <c:pt idx="328">
                  <c:v>54.666666666666664</c:v>
                </c:pt>
                <c:pt idx="329">
                  <c:v>54.833333333333336</c:v>
                </c:pt>
                <c:pt idx="330">
                  <c:v>55</c:v>
                </c:pt>
                <c:pt idx="331">
                  <c:v>55.166666666666664</c:v>
                </c:pt>
                <c:pt idx="332">
                  <c:v>55.333333333333336</c:v>
                </c:pt>
                <c:pt idx="333">
                  <c:v>55.5</c:v>
                </c:pt>
                <c:pt idx="334">
                  <c:v>55.666666666666664</c:v>
                </c:pt>
                <c:pt idx="335">
                  <c:v>55.833333333333336</c:v>
                </c:pt>
                <c:pt idx="336">
                  <c:v>56</c:v>
                </c:pt>
                <c:pt idx="337">
                  <c:v>56.166666666666664</c:v>
                </c:pt>
                <c:pt idx="338">
                  <c:v>56.333333333333336</c:v>
                </c:pt>
                <c:pt idx="339">
                  <c:v>56.5</c:v>
                </c:pt>
                <c:pt idx="340">
                  <c:v>56.666666666666664</c:v>
                </c:pt>
                <c:pt idx="341">
                  <c:v>56.833333333333336</c:v>
                </c:pt>
                <c:pt idx="342">
                  <c:v>57</c:v>
                </c:pt>
                <c:pt idx="343">
                  <c:v>57.166666666666664</c:v>
                </c:pt>
                <c:pt idx="344">
                  <c:v>57.333333333333336</c:v>
                </c:pt>
                <c:pt idx="345">
                  <c:v>57.5</c:v>
                </c:pt>
                <c:pt idx="346">
                  <c:v>57.666666666666664</c:v>
                </c:pt>
                <c:pt idx="347">
                  <c:v>57.833333333333336</c:v>
                </c:pt>
                <c:pt idx="348">
                  <c:v>58</c:v>
                </c:pt>
                <c:pt idx="349">
                  <c:v>58.166666666666664</c:v>
                </c:pt>
                <c:pt idx="350">
                  <c:v>58.333333333333336</c:v>
                </c:pt>
                <c:pt idx="351">
                  <c:v>58.5</c:v>
                </c:pt>
                <c:pt idx="352">
                  <c:v>58.666666666666664</c:v>
                </c:pt>
                <c:pt idx="353">
                  <c:v>58.833333333333336</c:v>
                </c:pt>
                <c:pt idx="354">
                  <c:v>59</c:v>
                </c:pt>
                <c:pt idx="355">
                  <c:v>59.166666666666664</c:v>
                </c:pt>
                <c:pt idx="356">
                  <c:v>59.333333333333336</c:v>
                </c:pt>
                <c:pt idx="357">
                  <c:v>59.5</c:v>
                </c:pt>
                <c:pt idx="358">
                  <c:v>59.666666666666664</c:v>
                </c:pt>
                <c:pt idx="359">
                  <c:v>59.833333333333336</c:v>
                </c:pt>
                <c:pt idx="360">
                  <c:v>60</c:v>
                </c:pt>
                <c:pt idx="361">
                  <c:v>60.166666666666664</c:v>
                </c:pt>
                <c:pt idx="362">
                  <c:v>60.333333333333336</c:v>
                </c:pt>
                <c:pt idx="363">
                  <c:v>60.5</c:v>
                </c:pt>
                <c:pt idx="364">
                  <c:v>60.666666666666664</c:v>
                </c:pt>
                <c:pt idx="365">
                  <c:v>60.833333333333336</c:v>
                </c:pt>
                <c:pt idx="366">
                  <c:v>61</c:v>
                </c:pt>
                <c:pt idx="367">
                  <c:v>61.166666666666664</c:v>
                </c:pt>
                <c:pt idx="368">
                  <c:v>61.333333333333336</c:v>
                </c:pt>
                <c:pt idx="369">
                  <c:v>61.5</c:v>
                </c:pt>
                <c:pt idx="370">
                  <c:v>61.666666666666664</c:v>
                </c:pt>
                <c:pt idx="371">
                  <c:v>61.833333333333336</c:v>
                </c:pt>
                <c:pt idx="372">
                  <c:v>62</c:v>
                </c:pt>
                <c:pt idx="373">
                  <c:v>62.166666666666664</c:v>
                </c:pt>
                <c:pt idx="374">
                  <c:v>62.333333333333336</c:v>
                </c:pt>
                <c:pt idx="375">
                  <c:v>62.5</c:v>
                </c:pt>
                <c:pt idx="376">
                  <c:v>62.666666666666664</c:v>
                </c:pt>
                <c:pt idx="377">
                  <c:v>62.833333333333336</c:v>
                </c:pt>
                <c:pt idx="378">
                  <c:v>63</c:v>
                </c:pt>
                <c:pt idx="379">
                  <c:v>63.166666666666664</c:v>
                </c:pt>
                <c:pt idx="380">
                  <c:v>63.333333333333336</c:v>
                </c:pt>
                <c:pt idx="381">
                  <c:v>63.5</c:v>
                </c:pt>
                <c:pt idx="382">
                  <c:v>63.666666666666664</c:v>
                </c:pt>
                <c:pt idx="383">
                  <c:v>63.833333333333336</c:v>
                </c:pt>
                <c:pt idx="384">
                  <c:v>64</c:v>
                </c:pt>
                <c:pt idx="385">
                  <c:v>64.166666666666671</c:v>
                </c:pt>
                <c:pt idx="386">
                  <c:v>64.333333333333329</c:v>
                </c:pt>
                <c:pt idx="387">
                  <c:v>64.5</c:v>
                </c:pt>
                <c:pt idx="388">
                  <c:v>64.666666666666671</c:v>
                </c:pt>
                <c:pt idx="389">
                  <c:v>64.833333333333329</c:v>
                </c:pt>
                <c:pt idx="390">
                  <c:v>65</c:v>
                </c:pt>
                <c:pt idx="391">
                  <c:v>65.166666666666671</c:v>
                </c:pt>
                <c:pt idx="392">
                  <c:v>65.333333333333329</c:v>
                </c:pt>
                <c:pt idx="393">
                  <c:v>65.5</c:v>
                </c:pt>
                <c:pt idx="394">
                  <c:v>65.666666666666671</c:v>
                </c:pt>
                <c:pt idx="395">
                  <c:v>65.833333333333329</c:v>
                </c:pt>
                <c:pt idx="396">
                  <c:v>66</c:v>
                </c:pt>
                <c:pt idx="397">
                  <c:v>66.166666666666671</c:v>
                </c:pt>
                <c:pt idx="398">
                  <c:v>66.333333333333329</c:v>
                </c:pt>
                <c:pt idx="399">
                  <c:v>66.5</c:v>
                </c:pt>
                <c:pt idx="400">
                  <c:v>66.666666666666671</c:v>
                </c:pt>
                <c:pt idx="401">
                  <c:v>66.833333333333329</c:v>
                </c:pt>
                <c:pt idx="402">
                  <c:v>67</c:v>
                </c:pt>
                <c:pt idx="403">
                  <c:v>67.166666666666671</c:v>
                </c:pt>
                <c:pt idx="404">
                  <c:v>67.333333333333329</c:v>
                </c:pt>
                <c:pt idx="405">
                  <c:v>67.5</c:v>
                </c:pt>
                <c:pt idx="406">
                  <c:v>67.666666666666671</c:v>
                </c:pt>
                <c:pt idx="407">
                  <c:v>67.833333333333329</c:v>
                </c:pt>
                <c:pt idx="408">
                  <c:v>68</c:v>
                </c:pt>
                <c:pt idx="409">
                  <c:v>68.166666666666671</c:v>
                </c:pt>
                <c:pt idx="410">
                  <c:v>68.333333333333329</c:v>
                </c:pt>
                <c:pt idx="411">
                  <c:v>68.5</c:v>
                </c:pt>
                <c:pt idx="412">
                  <c:v>68.666666666666671</c:v>
                </c:pt>
                <c:pt idx="413">
                  <c:v>68.833333333333329</c:v>
                </c:pt>
                <c:pt idx="414">
                  <c:v>69</c:v>
                </c:pt>
                <c:pt idx="415">
                  <c:v>69.166666666666671</c:v>
                </c:pt>
                <c:pt idx="416">
                  <c:v>69.333333333333329</c:v>
                </c:pt>
                <c:pt idx="417">
                  <c:v>69.5</c:v>
                </c:pt>
                <c:pt idx="418">
                  <c:v>69.666666666666671</c:v>
                </c:pt>
                <c:pt idx="419">
                  <c:v>69.833333333333329</c:v>
                </c:pt>
                <c:pt idx="420">
                  <c:v>70</c:v>
                </c:pt>
                <c:pt idx="421">
                  <c:v>70.166666666666671</c:v>
                </c:pt>
                <c:pt idx="422">
                  <c:v>70.333333333333329</c:v>
                </c:pt>
                <c:pt idx="423">
                  <c:v>70.5</c:v>
                </c:pt>
                <c:pt idx="424">
                  <c:v>70.666666666666671</c:v>
                </c:pt>
                <c:pt idx="425">
                  <c:v>70.833333333333329</c:v>
                </c:pt>
                <c:pt idx="426">
                  <c:v>71</c:v>
                </c:pt>
                <c:pt idx="427">
                  <c:v>71.166666666666671</c:v>
                </c:pt>
                <c:pt idx="428">
                  <c:v>71.333333333333329</c:v>
                </c:pt>
                <c:pt idx="429">
                  <c:v>71.5</c:v>
                </c:pt>
                <c:pt idx="430">
                  <c:v>71.666666666666671</c:v>
                </c:pt>
                <c:pt idx="431">
                  <c:v>71.833333333333329</c:v>
                </c:pt>
                <c:pt idx="432">
                  <c:v>72</c:v>
                </c:pt>
                <c:pt idx="433">
                  <c:v>72.166666666666671</c:v>
                </c:pt>
                <c:pt idx="434">
                  <c:v>72.333333333333329</c:v>
                </c:pt>
                <c:pt idx="435">
                  <c:v>72.5</c:v>
                </c:pt>
                <c:pt idx="436">
                  <c:v>72.666666666666671</c:v>
                </c:pt>
                <c:pt idx="437">
                  <c:v>72.833333333333329</c:v>
                </c:pt>
                <c:pt idx="438">
                  <c:v>73</c:v>
                </c:pt>
                <c:pt idx="439">
                  <c:v>73.166666666666671</c:v>
                </c:pt>
                <c:pt idx="440">
                  <c:v>73.333333333333329</c:v>
                </c:pt>
                <c:pt idx="441">
                  <c:v>73.5</c:v>
                </c:pt>
                <c:pt idx="442">
                  <c:v>73.666666666666671</c:v>
                </c:pt>
                <c:pt idx="443">
                  <c:v>73.833333333333329</c:v>
                </c:pt>
                <c:pt idx="444">
                  <c:v>74</c:v>
                </c:pt>
                <c:pt idx="445">
                  <c:v>74.166666666666671</c:v>
                </c:pt>
                <c:pt idx="446">
                  <c:v>74.333333333333329</c:v>
                </c:pt>
                <c:pt idx="447">
                  <c:v>74.5</c:v>
                </c:pt>
                <c:pt idx="448">
                  <c:v>74.666666666666671</c:v>
                </c:pt>
                <c:pt idx="449">
                  <c:v>74.833333333333329</c:v>
                </c:pt>
                <c:pt idx="450">
                  <c:v>75</c:v>
                </c:pt>
                <c:pt idx="451">
                  <c:v>75.166666666666671</c:v>
                </c:pt>
                <c:pt idx="452">
                  <c:v>75.333333333333329</c:v>
                </c:pt>
                <c:pt idx="453">
                  <c:v>75.5</c:v>
                </c:pt>
                <c:pt idx="454">
                  <c:v>75.666666666666671</c:v>
                </c:pt>
                <c:pt idx="455">
                  <c:v>75.833333333333329</c:v>
                </c:pt>
                <c:pt idx="456">
                  <c:v>76</c:v>
                </c:pt>
                <c:pt idx="457">
                  <c:v>76.166666666666671</c:v>
                </c:pt>
                <c:pt idx="458">
                  <c:v>76.333333333333329</c:v>
                </c:pt>
                <c:pt idx="459">
                  <c:v>76.5</c:v>
                </c:pt>
                <c:pt idx="460">
                  <c:v>76.666666666666671</c:v>
                </c:pt>
                <c:pt idx="461">
                  <c:v>76.833333333333329</c:v>
                </c:pt>
                <c:pt idx="462">
                  <c:v>77</c:v>
                </c:pt>
                <c:pt idx="463">
                  <c:v>77.166666666666671</c:v>
                </c:pt>
                <c:pt idx="464">
                  <c:v>77.333333333333329</c:v>
                </c:pt>
                <c:pt idx="465">
                  <c:v>77.5</c:v>
                </c:pt>
                <c:pt idx="466">
                  <c:v>77.666666666666671</c:v>
                </c:pt>
                <c:pt idx="467">
                  <c:v>77.833333333333329</c:v>
                </c:pt>
                <c:pt idx="468">
                  <c:v>78</c:v>
                </c:pt>
                <c:pt idx="469">
                  <c:v>78.166666666666671</c:v>
                </c:pt>
                <c:pt idx="470">
                  <c:v>78.333333333333329</c:v>
                </c:pt>
                <c:pt idx="471">
                  <c:v>78.5</c:v>
                </c:pt>
                <c:pt idx="472">
                  <c:v>78.666666666666671</c:v>
                </c:pt>
                <c:pt idx="473">
                  <c:v>78.833333333333329</c:v>
                </c:pt>
                <c:pt idx="474">
                  <c:v>79</c:v>
                </c:pt>
                <c:pt idx="475">
                  <c:v>79.166666666666671</c:v>
                </c:pt>
                <c:pt idx="476">
                  <c:v>79.333333333333329</c:v>
                </c:pt>
                <c:pt idx="477">
                  <c:v>79.5</c:v>
                </c:pt>
                <c:pt idx="478">
                  <c:v>79.666666666666671</c:v>
                </c:pt>
                <c:pt idx="479">
                  <c:v>79.833333333333329</c:v>
                </c:pt>
                <c:pt idx="480">
                  <c:v>80</c:v>
                </c:pt>
                <c:pt idx="481">
                  <c:v>80.166666666666671</c:v>
                </c:pt>
                <c:pt idx="482">
                  <c:v>80.333333333333329</c:v>
                </c:pt>
                <c:pt idx="483">
                  <c:v>80.5</c:v>
                </c:pt>
                <c:pt idx="484">
                  <c:v>80.666666666666671</c:v>
                </c:pt>
                <c:pt idx="485">
                  <c:v>80.833333333333329</c:v>
                </c:pt>
                <c:pt idx="486">
                  <c:v>81</c:v>
                </c:pt>
                <c:pt idx="487">
                  <c:v>81.166666666666671</c:v>
                </c:pt>
                <c:pt idx="488">
                  <c:v>81.333333333333329</c:v>
                </c:pt>
                <c:pt idx="489">
                  <c:v>81.5</c:v>
                </c:pt>
                <c:pt idx="490">
                  <c:v>81.666666666666671</c:v>
                </c:pt>
                <c:pt idx="491">
                  <c:v>81.833333333333329</c:v>
                </c:pt>
                <c:pt idx="492">
                  <c:v>82</c:v>
                </c:pt>
                <c:pt idx="493">
                  <c:v>82.166666666666671</c:v>
                </c:pt>
                <c:pt idx="494">
                  <c:v>82.333333333333329</c:v>
                </c:pt>
                <c:pt idx="495">
                  <c:v>82.5</c:v>
                </c:pt>
                <c:pt idx="496">
                  <c:v>82.666666666666671</c:v>
                </c:pt>
                <c:pt idx="497">
                  <c:v>82.833333333333329</c:v>
                </c:pt>
                <c:pt idx="498">
                  <c:v>83</c:v>
                </c:pt>
                <c:pt idx="499">
                  <c:v>83.166666666666671</c:v>
                </c:pt>
                <c:pt idx="500">
                  <c:v>83.333333333333329</c:v>
                </c:pt>
                <c:pt idx="501">
                  <c:v>83.5</c:v>
                </c:pt>
                <c:pt idx="502">
                  <c:v>83.666666666666671</c:v>
                </c:pt>
                <c:pt idx="503">
                  <c:v>83.833333333333329</c:v>
                </c:pt>
                <c:pt idx="504">
                  <c:v>84</c:v>
                </c:pt>
                <c:pt idx="505">
                  <c:v>84.166666666666671</c:v>
                </c:pt>
                <c:pt idx="506">
                  <c:v>84.333333333333329</c:v>
                </c:pt>
                <c:pt idx="507">
                  <c:v>84.5</c:v>
                </c:pt>
                <c:pt idx="508">
                  <c:v>84.666666666666671</c:v>
                </c:pt>
                <c:pt idx="509">
                  <c:v>84.833333333333329</c:v>
                </c:pt>
                <c:pt idx="510">
                  <c:v>85</c:v>
                </c:pt>
                <c:pt idx="511">
                  <c:v>85.166666666666671</c:v>
                </c:pt>
                <c:pt idx="512">
                  <c:v>85.333333333333329</c:v>
                </c:pt>
                <c:pt idx="513">
                  <c:v>85.5</c:v>
                </c:pt>
                <c:pt idx="514">
                  <c:v>85.666666666666671</c:v>
                </c:pt>
                <c:pt idx="515">
                  <c:v>85.833333333333329</c:v>
                </c:pt>
                <c:pt idx="516">
                  <c:v>86</c:v>
                </c:pt>
                <c:pt idx="517">
                  <c:v>86.166666666666671</c:v>
                </c:pt>
                <c:pt idx="518">
                  <c:v>86.333333333333329</c:v>
                </c:pt>
                <c:pt idx="519">
                  <c:v>86.5</c:v>
                </c:pt>
                <c:pt idx="520">
                  <c:v>86.666666666666671</c:v>
                </c:pt>
                <c:pt idx="521">
                  <c:v>86.833333333333329</c:v>
                </c:pt>
                <c:pt idx="522">
                  <c:v>87</c:v>
                </c:pt>
                <c:pt idx="523">
                  <c:v>87.166666666666671</c:v>
                </c:pt>
                <c:pt idx="524">
                  <c:v>87.333333333333329</c:v>
                </c:pt>
                <c:pt idx="525">
                  <c:v>87.5</c:v>
                </c:pt>
                <c:pt idx="526">
                  <c:v>87.666666666666671</c:v>
                </c:pt>
                <c:pt idx="527">
                  <c:v>87.833333333333329</c:v>
                </c:pt>
                <c:pt idx="528">
                  <c:v>88</c:v>
                </c:pt>
                <c:pt idx="529">
                  <c:v>88.166666666666671</c:v>
                </c:pt>
                <c:pt idx="530">
                  <c:v>88.333333333333329</c:v>
                </c:pt>
                <c:pt idx="531">
                  <c:v>88.5</c:v>
                </c:pt>
                <c:pt idx="532">
                  <c:v>88.666666666666671</c:v>
                </c:pt>
                <c:pt idx="533">
                  <c:v>88.833333333333329</c:v>
                </c:pt>
                <c:pt idx="534">
                  <c:v>89</c:v>
                </c:pt>
                <c:pt idx="535">
                  <c:v>89.166666666666671</c:v>
                </c:pt>
                <c:pt idx="536">
                  <c:v>89.333333333333329</c:v>
                </c:pt>
                <c:pt idx="537">
                  <c:v>89.5</c:v>
                </c:pt>
                <c:pt idx="538">
                  <c:v>89.666666666666671</c:v>
                </c:pt>
                <c:pt idx="539">
                  <c:v>89.833333333333329</c:v>
                </c:pt>
                <c:pt idx="540">
                  <c:v>90</c:v>
                </c:pt>
                <c:pt idx="541">
                  <c:v>90.166666666666671</c:v>
                </c:pt>
                <c:pt idx="542">
                  <c:v>90.333333333333329</c:v>
                </c:pt>
                <c:pt idx="543">
                  <c:v>90.5</c:v>
                </c:pt>
                <c:pt idx="544">
                  <c:v>90.666666666666671</c:v>
                </c:pt>
                <c:pt idx="545">
                  <c:v>90.833333333333329</c:v>
                </c:pt>
                <c:pt idx="546">
                  <c:v>91</c:v>
                </c:pt>
                <c:pt idx="547">
                  <c:v>91.166666666666671</c:v>
                </c:pt>
                <c:pt idx="548">
                  <c:v>91.333333333333329</c:v>
                </c:pt>
                <c:pt idx="549">
                  <c:v>91.5</c:v>
                </c:pt>
                <c:pt idx="550">
                  <c:v>91.666666666666671</c:v>
                </c:pt>
                <c:pt idx="551">
                  <c:v>91.833333333333329</c:v>
                </c:pt>
                <c:pt idx="552">
                  <c:v>92</c:v>
                </c:pt>
                <c:pt idx="553">
                  <c:v>92.166666666666671</c:v>
                </c:pt>
                <c:pt idx="554">
                  <c:v>92.333333333333329</c:v>
                </c:pt>
                <c:pt idx="555">
                  <c:v>92.5</c:v>
                </c:pt>
                <c:pt idx="556">
                  <c:v>92.666666666666671</c:v>
                </c:pt>
                <c:pt idx="557">
                  <c:v>92.833333333333329</c:v>
                </c:pt>
                <c:pt idx="558">
                  <c:v>93</c:v>
                </c:pt>
                <c:pt idx="559">
                  <c:v>93.166666666666671</c:v>
                </c:pt>
                <c:pt idx="560">
                  <c:v>93.333333333333329</c:v>
                </c:pt>
                <c:pt idx="561">
                  <c:v>93.5</c:v>
                </c:pt>
                <c:pt idx="562">
                  <c:v>93.666666666666671</c:v>
                </c:pt>
                <c:pt idx="563">
                  <c:v>93.833333333333329</c:v>
                </c:pt>
                <c:pt idx="564">
                  <c:v>94</c:v>
                </c:pt>
                <c:pt idx="565">
                  <c:v>94.166666666666671</c:v>
                </c:pt>
                <c:pt idx="566">
                  <c:v>94.333333333333329</c:v>
                </c:pt>
                <c:pt idx="567">
                  <c:v>94.5</c:v>
                </c:pt>
                <c:pt idx="568">
                  <c:v>94.666666666666671</c:v>
                </c:pt>
                <c:pt idx="569">
                  <c:v>94.833333333333329</c:v>
                </c:pt>
                <c:pt idx="570">
                  <c:v>95</c:v>
                </c:pt>
                <c:pt idx="571">
                  <c:v>95.166666666666671</c:v>
                </c:pt>
                <c:pt idx="572">
                  <c:v>95.333333333333329</c:v>
                </c:pt>
                <c:pt idx="573">
                  <c:v>95.5</c:v>
                </c:pt>
                <c:pt idx="574">
                  <c:v>95.666666666666671</c:v>
                </c:pt>
                <c:pt idx="575">
                  <c:v>95.833333333333329</c:v>
                </c:pt>
                <c:pt idx="576">
                  <c:v>96</c:v>
                </c:pt>
                <c:pt idx="577">
                  <c:v>96.166666666666671</c:v>
                </c:pt>
                <c:pt idx="578">
                  <c:v>96.333333333333329</c:v>
                </c:pt>
                <c:pt idx="579">
                  <c:v>96.5</c:v>
                </c:pt>
                <c:pt idx="580">
                  <c:v>96.666666666666671</c:v>
                </c:pt>
                <c:pt idx="581">
                  <c:v>96.833333333333329</c:v>
                </c:pt>
                <c:pt idx="582">
                  <c:v>97</c:v>
                </c:pt>
                <c:pt idx="583">
                  <c:v>97.166666666666671</c:v>
                </c:pt>
                <c:pt idx="584">
                  <c:v>97.333333333333329</c:v>
                </c:pt>
                <c:pt idx="585">
                  <c:v>97.5</c:v>
                </c:pt>
                <c:pt idx="586">
                  <c:v>97.666666666666671</c:v>
                </c:pt>
                <c:pt idx="587">
                  <c:v>97.833333333333329</c:v>
                </c:pt>
                <c:pt idx="588">
                  <c:v>98</c:v>
                </c:pt>
                <c:pt idx="589">
                  <c:v>98.166666666666671</c:v>
                </c:pt>
                <c:pt idx="590">
                  <c:v>98.333333333333329</c:v>
                </c:pt>
                <c:pt idx="591">
                  <c:v>98.5</c:v>
                </c:pt>
                <c:pt idx="592">
                  <c:v>98.666666666666671</c:v>
                </c:pt>
                <c:pt idx="593">
                  <c:v>98.833333333333329</c:v>
                </c:pt>
                <c:pt idx="594">
                  <c:v>99</c:v>
                </c:pt>
                <c:pt idx="595">
                  <c:v>99.166666666666671</c:v>
                </c:pt>
                <c:pt idx="596">
                  <c:v>99.333333333333329</c:v>
                </c:pt>
                <c:pt idx="597">
                  <c:v>99.5</c:v>
                </c:pt>
                <c:pt idx="598">
                  <c:v>99.666666666666671</c:v>
                </c:pt>
                <c:pt idx="599">
                  <c:v>99.833333333333329</c:v>
                </c:pt>
                <c:pt idx="600">
                  <c:v>100</c:v>
                </c:pt>
                <c:pt idx="601">
                  <c:v>100.16666666666667</c:v>
                </c:pt>
                <c:pt idx="602">
                  <c:v>100.33333333333333</c:v>
                </c:pt>
                <c:pt idx="603">
                  <c:v>100.5</c:v>
                </c:pt>
                <c:pt idx="604">
                  <c:v>100.66666666666667</c:v>
                </c:pt>
                <c:pt idx="605">
                  <c:v>100.83333333333333</c:v>
                </c:pt>
                <c:pt idx="606">
                  <c:v>101</c:v>
                </c:pt>
                <c:pt idx="607">
                  <c:v>101.16666666666667</c:v>
                </c:pt>
                <c:pt idx="608">
                  <c:v>101.33333333333333</c:v>
                </c:pt>
                <c:pt idx="609">
                  <c:v>101.5</c:v>
                </c:pt>
                <c:pt idx="610">
                  <c:v>101.66666666666667</c:v>
                </c:pt>
                <c:pt idx="611">
                  <c:v>101.83333333333333</c:v>
                </c:pt>
                <c:pt idx="612">
                  <c:v>102</c:v>
                </c:pt>
                <c:pt idx="613">
                  <c:v>102.16666666666667</c:v>
                </c:pt>
                <c:pt idx="614">
                  <c:v>102.33333333333333</c:v>
                </c:pt>
                <c:pt idx="615">
                  <c:v>102.5</c:v>
                </c:pt>
                <c:pt idx="616">
                  <c:v>102.66666666666667</c:v>
                </c:pt>
                <c:pt idx="617">
                  <c:v>102.83333333333333</c:v>
                </c:pt>
                <c:pt idx="618">
                  <c:v>103</c:v>
                </c:pt>
                <c:pt idx="619">
                  <c:v>103.16666666666667</c:v>
                </c:pt>
                <c:pt idx="620">
                  <c:v>103.33333333333333</c:v>
                </c:pt>
                <c:pt idx="621">
                  <c:v>103.5</c:v>
                </c:pt>
                <c:pt idx="622">
                  <c:v>103.66666666666667</c:v>
                </c:pt>
                <c:pt idx="623">
                  <c:v>103.83333333333333</c:v>
                </c:pt>
                <c:pt idx="624">
                  <c:v>104</c:v>
                </c:pt>
                <c:pt idx="625">
                  <c:v>104.16666666666667</c:v>
                </c:pt>
                <c:pt idx="626">
                  <c:v>104.33333333333333</c:v>
                </c:pt>
                <c:pt idx="627">
                  <c:v>104.5</c:v>
                </c:pt>
                <c:pt idx="628">
                  <c:v>104.66666666666667</c:v>
                </c:pt>
                <c:pt idx="629">
                  <c:v>104.83333333333333</c:v>
                </c:pt>
                <c:pt idx="630">
                  <c:v>105</c:v>
                </c:pt>
                <c:pt idx="631">
                  <c:v>105.16666666666667</c:v>
                </c:pt>
                <c:pt idx="632">
                  <c:v>105.33333333333333</c:v>
                </c:pt>
                <c:pt idx="633">
                  <c:v>105.5</c:v>
                </c:pt>
                <c:pt idx="634">
                  <c:v>105.66666666666667</c:v>
                </c:pt>
                <c:pt idx="635">
                  <c:v>105.83333333333333</c:v>
                </c:pt>
                <c:pt idx="636">
                  <c:v>106</c:v>
                </c:pt>
                <c:pt idx="637">
                  <c:v>106.16666666666667</c:v>
                </c:pt>
                <c:pt idx="638">
                  <c:v>106.33333333333333</c:v>
                </c:pt>
                <c:pt idx="639">
                  <c:v>106.5</c:v>
                </c:pt>
                <c:pt idx="640">
                  <c:v>106.66666666666667</c:v>
                </c:pt>
                <c:pt idx="641">
                  <c:v>106.83333333333333</c:v>
                </c:pt>
                <c:pt idx="642">
                  <c:v>107</c:v>
                </c:pt>
                <c:pt idx="643">
                  <c:v>107.16666666666667</c:v>
                </c:pt>
                <c:pt idx="644">
                  <c:v>107.33333333333333</c:v>
                </c:pt>
                <c:pt idx="645">
                  <c:v>107.5</c:v>
                </c:pt>
                <c:pt idx="646">
                  <c:v>107.66666666666667</c:v>
                </c:pt>
                <c:pt idx="647">
                  <c:v>107.83333333333333</c:v>
                </c:pt>
                <c:pt idx="648">
                  <c:v>108</c:v>
                </c:pt>
                <c:pt idx="649">
                  <c:v>108.16666666666667</c:v>
                </c:pt>
                <c:pt idx="650">
                  <c:v>108.33333333333333</c:v>
                </c:pt>
                <c:pt idx="651">
                  <c:v>108.5</c:v>
                </c:pt>
                <c:pt idx="652">
                  <c:v>108.66666666666667</c:v>
                </c:pt>
                <c:pt idx="653">
                  <c:v>108.83333333333333</c:v>
                </c:pt>
                <c:pt idx="654">
                  <c:v>109</c:v>
                </c:pt>
                <c:pt idx="655">
                  <c:v>109.16666666666667</c:v>
                </c:pt>
                <c:pt idx="656">
                  <c:v>109.33333333333333</c:v>
                </c:pt>
                <c:pt idx="657">
                  <c:v>109.5</c:v>
                </c:pt>
                <c:pt idx="658">
                  <c:v>109.66666666666667</c:v>
                </c:pt>
                <c:pt idx="659">
                  <c:v>109.83333333333333</c:v>
                </c:pt>
                <c:pt idx="660">
                  <c:v>110</c:v>
                </c:pt>
                <c:pt idx="661">
                  <c:v>110.16666666666667</c:v>
                </c:pt>
                <c:pt idx="662">
                  <c:v>110.33333333333333</c:v>
                </c:pt>
                <c:pt idx="663">
                  <c:v>110.5</c:v>
                </c:pt>
                <c:pt idx="664">
                  <c:v>110.66666666666667</c:v>
                </c:pt>
                <c:pt idx="665">
                  <c:v>110.83333333333333</c:v>
                </c:pt>
                <c:pt idx="666">
                  <c:v>111</c:v>
                </c:pt>
                <c:pt idx="667">
                  <c:v>111.16666666666667</c:v>
                </c:pt>
                <c:pt idx="668">
                  <c:v>111.33333333333333</c:v>
                </c:pt>
                <c:pt idx="669">
                  <c:v>111.5</c:v>
                </c:pt>
                <c:pt idx="670">
                  <c:v>111.66666666666667</c:v>
                </c:pt>
                <c:pt idx="671">
                  <c:v>111.83333333333333</c:v>
                </c:pt>
                <c:pt idx="672">
                  <c:v>112</c:v>
                </c:pt>
                <c:pt idx="673">
                  <c:v>112.16666666666667</c:v>
                </c:pt>
                <c:pt idx="674">
                  <c:v>112.33333333333333</c:v>
                </c:pt>
                <c:pt idx="675">
                  <c:v>112.5</c:v>
                </c:pt>
                <c:pt idx="676">
                  <c:v>112.66666666666667</c:v>
                </c:pt>
                <c:pt idx="677">
                  <c:v>112.83333333333333</c:v>
                </c:pt>
                <c:pt idx="678">
                  <c:v>113</c:v>
                </c:pt>
                <c:pt idx="679">
                  <c:v>113.16666666666667</c:v>
                </c:pt>
                <c:pt idx="680">
                  <c:v>113.33333333333333</c:v>
                </c:pt>
                <c:pt idx="681">
                  <c:v>113.5</c:v>
                </c:pt>
                <c:pt idx="682">
                  <c:v>113.66666666666667</c:v>
                </c:pt>
                <c:pt idx="683">
                  <c:v>113.83333333333333</c:v>
                </c:pt>
                <c:pt idx="684">
                  <c:v>114</c:v>
                </c:pt>
                <c:pt idx="685">
                  <c:v>114.16666666666667</c:v>
                </c:pt>
                <c:pt idx="686">
                  <c:v>114.33333333333333</c:v>
                </c:pt>
                <c:pt idx="687">
                  <c:v>114.5</c:v>
                </c:pt>
                <c:pt idx="688">
                  <c:v>114.66666666666667</c:v>
                </c:pt>
                <c:pt idx="689">
                  <c:v>114.83333333333333</c:v>
                </c:pt>
                <c:pt idx="690">
                  <c:v>115</c:v>
                </c:pt>
                <c:pt idx="691">
                  <c:v>115.16666666666667</c:v>
                </c:pt>
                <c:pt idx="692">
                  <c:v>115.33333333333333</c:v>
                </c:pt>
                <c:pt idx="693">
                  <c:v>115.5</c:v>
                </c:pt>
                <c:pt idx="694">
                  <c:v>115.66666666666667</c:v>
                </c:pt>
                <c:pt idx="695">
                  <c:v>115.83333333333333</c:v>
                </c:pt>
                <c:pt idx="696">
                  <c:v>116</c:v>
                </c:pt>
                <c:pt idx="697">
                  <c:v>116.16666666666667</c:v>
                </c:pt>
                <c:pt idx="698">
                  <c:v>116.33333333333333</c:v>
                </c:pt>
                <c:pt idx="699">
                  <c:v>116.5</c:v>
                </c:pt>
                <c:pt idx="700">
                  <c:v>116.66666666666667</c:v>
                </c:pt>
                <c:pt idx="701">
                  <c:v>116.83333333333333</c:v>
                </c:pt>
                <c:pt idx="702">
                  <c:v>117</c:v>
                </c:pt>
                <c:pt idx="703">
                  <c:v>117.16666666666667</c:v>
                </c:pt>
                <c:pt idx="704">
                  <c:v>117.33333333333333</c:v>
                </c:pt>
                <c:pt idx="705">
                  <c:v>117.5</c:v>
                </c:pt>
                <c:pt idx="706">
                  <c:v>117.66666666666667</c:v>
                </c:pt>
                <c:pt idx="707">
                  <c:v>117.83333333333333</c:v>
                </c:pt>
                <c:pt idx="708">
                  <c:v>118</c:v>
                </c:pt>
                <c:pt idx="709">
                  <c:v>118.16666666666667</c:v>
                </c:pt>
                <c:pt idx="710">
                  <c:v>118.33333333333333</c:v>
                </c:pt>
                <c:pt idx="711">
                  <c:v>118.5</c:v>
                </c:pt>
                <c:pt idx="712">
                  <c:v>118.66666666666667</c:v>
                </c:pt>
                <c:pt idx="713">
                  <c:v>118.83333333333333</c:v>
                </c:pt>
                <c:pt idx="714">
                  <c:v>119</c:v>
                </c:pt>
                <c:pt idx="715">
                  <c:v>119.16666666666667</c:v>
                </c:pt>
                <c:pt idx="716">
                  <c:v>119.33333333333333</c:v>
                </c:pt>
                <c:pt idx="717">
                  <c:v>119.5</c:v>
                </c:pt>
                <c:pt idx="718">
                  <c:v>119.66666666666667</c:v>
                </c:pt>
                <c:pt idx="719">
                  <c:v>119.83333333333333</c:v>
                </c:pt>
                <c:pt idx="720">
                  <c:v>120</c:v>
                </c:pt>
                <c:pt idx="721">
                  <c:v>120.16666666666667</c:v>
                </c:pt>
                <c:pt idx="722">
                  <c:v>120.33333333333333</c:v>
                </c:pt>
                <c:pt idx="723">
                  <c:v>120.5</c:v>
                </c:pt>
                <c:pt idx="724">
                  <c:v>120.66666666666667</c:v>
                </c:pt>
                <c:pt idx="725">
                  <c:v>120.83333333333333</c:v>
                </c:pt>
                <c:pt idx="726">
                  <c:v>121</c:v>
                </c:pt>
                <c:pt idx="727">
                  <c:v>121.16666666666667</c:v>
                </c:pt>
                <c:pt idx="728">
                  <c:v>121.33333333333333</c:v>
                </c:pt>
                <c:pt idx="729">
                  <c:v>121.5</c:v>
                </c:pt>
                <c:pt idx="730">
                  <c:v>121.66666666666667</c:v>
                </c:pt>
                <c:pt idx="731">
                  <c:v>121.83333333333333</c:v>
                </c:pt>
                <c:pt idx="732">
                  <c:v>122</c:v>
                </c:pt>
                <c:pt idx="733">
                  <c:v>122.16666666666667</c:v>
                </c:pt>
                <c:pt idx="734">
                  <c:v>122.33333333333333</c:v>
                </c:pt>
                <c:pt idx="735">
                  <c:v>122.5</c:v>
                </c:pt>
                <c:pt idx="736">
                  <c:v>122.66666666666667</c:v>
                </c:pt>
                <c:pt idx="737">
                  <c:v>122.83333333333333</c:v>
                </c:pt>
                <c:pt idx="738">
                  <c:v>123</c:v>
                </c:pt>
                <c:pt idx="739">
                  <c:v>123.16666666666667</c:v>
                </c:pt>
                <c:pt idx="740">
                  <c:v>123.33333333333333</c:v>
                </c:pt>
                <c:pt idx="741">
                  <c:v>123.5</c:v>
                </c:pt>
                <c:pt idx="742">
                  <c:v>123.66666666666667</c:v>
                </c:pt>
                <c:pt idx="743">
                  <c:v>123.83333333333333</c:v>
                </c:pt>
                <c:pt idx="744">
                  <c:v>124</c:v>
                </c:pt>
                <c:pt idx="745">
                  <c:v>124.16666666666667</c:v>
                </c:pt>
                <c:pt idx="746">
                  <c:v>124.33333333333333</c:v>
                </c:pt>
                <c:pt idx="747">
                  <c:v>124.5</c:v>
                </c:pt>
                <c:pt idx="748">
                  <c:v>124.66666666666667</c:v>
                </c:pt>
                <c:pt idx="749">
                  <c:v>124.83333333333333</c:v>
                </c:pt>
                <c:pt idx="750">
                  <c:v>125</c:v>
                </c:pt>
                <c:pt idx="751">
                  <c:v>125.16666666666667</c:v>
                </c:pt>
                <c:pt idx="752">
                  <c:v>125.33333333333333</c:v>
                </c:pt>
                <c:pt idx="753">
                  <c:v>125.5</c:v>
                </c:pt>
                <c:pt idx="754">
                  <c:v>125.66666666666667</c:v>
                </c:pt>
                <c:pt idx="755">
                  <c:v>125.83333333333333</c:v>
                </c:pt>
                <c:pt idx="756">
                  <c:v>126</c:v>
                </c:pt>
                <c:pt idx="757">
                  <c:v>126.16666666666667</c:v>
                </c:pt>
                <c:pt idx="758">
                  <c:v>126.33333333333333</c:v>
                </c:pt>
                <c:pt idx="759">
                  <c:v>126.5</c:v>
                </c:pt>
                <c:pt idx="760">
                  <c:v>126.66666666666667</c:v>
                </c:pt>
                <c:pt idx="761">
                  <c:v>126.83333333333333</c:v>
                </c:pt>
                <c:pt idx="762">
                  <c:v>127</c:v>
                </c:pt>
                <c:pt idx="763">
                  <c:v>127.16666666666667</c:v>
                </c:pt>
                <c:pt idx="764">
                  <c:v>127.33333333333333</c:v>
                </c:pt>
                <c:pt idx="765">
                  <c:v>127.5</c:v>
                </c:pt>
                <c:pt idx="766">
                  <c:v>127.66666666666667</c:v>
                </c:pt>
                <c:pt idx="767">
                  <c:v>127.83333333333333</c:v>
                </c:pt>
                <c:pt idx="768">
                  <c:v>128</c:v>
                </c:pt>
                <c:pt idx="769">
                  <c:v>128.16666666666666</c:v>
                </c:pt>
                <c:pt idx="770">
                  <c:v>128.33333333333334</c:v>
                </c:pt>
                <c:pt idx="771">
                  <c:v>128.5</c:v>
                </c:pt>
                <c:pt idx="772">
                  <c:v>128.66666666666666</c:v>
                </c:pt>
                <c:pt idx="773">
                  <c:v>128.83333333333334</c:v>
                </c:pt>
                <c:pt idx="774">
                  <c:v>129</c:v>
                </c:pt>
                <c:pt idx="775">
                  <c:v>129.16666666666666</c:v>
                </c:pt>
                <c:pt idx="776">
                  <c:v>129.33333333333334</c:v>
                </c:pt>
                <c:pt idx="777">
                  <c:v>129.5</c:v>
                </c:pt>
                <c:pt idx="778">
                  <c:v>129.66666666666666</c:v>
                </c:pt>
                <c:pt idx="779">
                  <c:v>129.83333333333334</c:v>
                </c:pt>
                <c:pt idx="780">
                  <c:v>130</c:v>
                </c:pt>
                <c:pt idx="781">
                  <c:v>130.16666666666666</c:v>
                </c:pt>
                <c:pt idx="782">
                  <c:v>130.33333333333334</c:v>
                </c:pt>
                <c:pt idx="783">
                  <c:v>130.5</c:v>
                </c:pt>
                <c:pt idx="784">
                  <c:v>130.66666666666666</c:v>
                </c:pt>
                <c:pt idx="785">
                  <c:v>130.83333333333334</c:v>
                </c:pt>
                <c:pt idx="786">
                  <c:v>131</c:v>
                </c:pt>
                <c:pt idx="787">
                  <c:v>131.16666666666666</c:v>
                </c:pt>
                <c:pt idx="788">
                  <c:v>131.33333333333334</c:v>
                </c:pt>
                <c:pt idx="789">
                  <c:v>131.5</c:v>
                </c:pt>
                <c:pt idx="790">
                  <c:v>131.66666666666666</c:v>
                </c:pt>
                <c:pt idx="791">
                  <c:v>131.83333333333334</c:v>
                </c:pt>
                <c:pt idx="792">
                  <c:v>132</c:v>
                </c:pt>
                <c:pt idx="793">
                  <c:v>132.16666666666666</c:v>
                </c:pt>
                <c:pt idx="794">
                  <c:v>132.33333333333334</c:v>
                </c:pt>
                <c:pt idx="795">
                  <c:v>132.5</c:v>
                </c:pt>
                <c:pt idx="796">
                  <c:v>132.66666666666666</c:v>
                </c:pt>
                <c:pt idx="797">
                  <c:v>132.83333333333334</c:v>
                </c:pt>
                <c:pt idx="798">
                  <c:v>133</c:v>
                </c:pt>
                <c:pt idx="799">
                  <c:v>133.16666666666666</c:v>
                </c:pt>
                <c:pt idx="800">
                  <c:v>133.33333333333334</c:v>
                </c:pt>
                <c:pt idx="801">
                  <c:v>133.5</c:v>
                </c:pt>
                <c:pt idx="802">
                  <c:v>133.66666666666666</c:v>
                </c:pt>
                <c:pt idx="803">
                  <c:v>133.83333333333334</c:v>
                </c:pt>
                <c:pt idx="804">
                  <c:v>134</c:v>
                </c:pt>
                <c:pt idx="805">
                  <c:v>134.16666666666666</c:v>
                </c:pt>
                <c:pt idx="806">
                  <c:v>134.33333333333334</c:v>
                </c:pt>
                <c:pt idx="807">
                  <c:v>134.5</c:v>
                </c:pt>
                <c:pt idx="808">
                  <c:v>134.66666666666666</c:v>
                </c:pt>
                <c:pt idx="809">
                  <c:v>134.83333333333334</c:v>
                </c:pt>
                <c:pt idx="810">
                  <c:v>135</c:v>
                </c:pt>
                <c:pt idx="811">
                  <c:v>135.16666666666666</c:v>
                </c:pt>
                <c:pt idx="812">
                  <c:v>135.33333333333334</c:v>
                </c:pt>
                <c:pt idx="813">
                  <c:v>135.5</c:v>
                </c:pt>
                <c:pt idx="814">
                  <c:v>135.66666666666666</c:v>
                </c:pt>
                <c:pt idx="815">
                  <c:v>135.83333333333334</c:v>
                </c:pt>
                <c:pt idx="816">
                  <c:v>136</c:v>
                </c:pt>
                <c:pt idx="817">
                  <c:v>136.16666666666666</c:v>
                </c:pt>
                <c:pt idx="818">
                  <c:v>136.33333333333334</c:v>
                </c:pt>
                <c:pt idx="819">
                  <c:v>136.5</c:v>
                </c:pt>
                <c:pt idx="820">
                  <c:v>136.66666666666666</c:v>
                </c:pt>
                <c:pt idx="821">
                  <c:v>136.83333333333334</c:v>
                </c:pt>
                <c:pt idx="822">
                  <c:v>137</c:v>
                </c:pt>
                <c:pt idx="823">
                  <c:v>137.16666666666666</c:v>
                </c:pt>
                <c:pt idx="824">
                  <c:v>137.33333333333334</c:v>
                </c:pt>
                <c:pt idx="825">
                  <c:v>137.5</c:v>
                </c:pt>
                <c:pt idx="826">
                  <c:v>137.66666666666666</c:v>
                </c:pt>
                <c:pt idx="827">
                  <c:v>137.83333333333334</c:v>
                </c:pt>
                <c:pt idx="828">
                  <c:v>138</c:v>
                </c:pt>
                <c:pt idx="829">
                  <c:v>138.16666666666666</c:v>
                </c:pt>
                <c:pt idx="830">
                  <c:v>138.33333333333334</c:v>
                </c:pt>
                <c:pt idx="831">
                  <c:v>138.5</c:v>
                </c:pt>
                <c:pt idx="832">
                  <c:v>138.66666666666666</c:v>
                </c:pt>
                <c:pt idx="833">
                  <c:v>138.83333333333334</c:v>
                </c:pt>
                <c:pt idx="834">
                  <c:v>139</c:v>
                </c:pt>
                <c:pt idx="835">
                  <c:v>139.16666666666666</c:v>
                </c:pt>
                <c:pt idx="836">
                  <c:v>139.33333333333334</c:v>
                </c:pt>
                <c:pt idx="837">
                  <c:v>139.5</c:v>
                </c:pt>
                <c:pt idx="838">
                  <c:v>139.66666666666666</c:v>
                </c:pt>
                <c:pt idx="839">
                  <c:v>139.83333333333334</c:v>
                </c:pt>
                <c:pt idx="840">
                  <c:v>140</c:v>
                </c:pt>
                <c:pt idx="841">
                  <c:v>140.16666666666666</c:v>
                </c:pt>
                <c:pt idx="842">
                  <c:v>140.33333333333334</c:v>
                </c:pt>
                <c:pt idx="843">
                  <c:v>140.5</c:v>
                </c:pt>
                <c:pt idx="844">
                  <c:v>140.66666666666666</c:v>
                </c:pt>
                <c:pt idx="845">
                  <c:v>140.83333333333334</c:v>
                </c:pt>
                <c:pt idx="846">
                  <c:v>141</c:v>
                </c:pt>
                <c:pt idx="847">
                  <c:v>141.16666666666666</c:v>
                </c:pt>
                <c:pt idx="848">
                  <c:v>141.33333333333334</c:v>
                </c:pt>
                <c:pt idx="849">
                  <c:v>141.5</c:v>
                </c:pt>
                <c:pt idx="850">
                  <c:v>141.66666666666666</c:v>
                </c:pt>
                <c:pt idx="851">
                  <c:v>141.83333333333334</c:v>
                </c:pt>
                <c:pt idx="852">
                  <c:v>142</c:v>
                </c:pt>
                <c:pt idx="853">
                  <c:v>142.16666666666666</c:v>
                </c:pt>
                <c:pt idx="854">
                  <c:v>142.33333333333334</c:v>
                </c:pt>
                <c:pt idx="855">
                  <c:v>142.5</c:v>
                </c:pt>
                <c:pt idx="856">
                  <c:v>142.66666666666666</c:v>
                </c:pt>
                <c:pt idx="857">
                  <c:v>142.83333333333334</c:v>
                </c:pt>
                <c:pt idx="858">
                  <c:v>143</c:v>
                </c:pt>
                <c:pt idx="859">
                  <c:v>143.16666666666666</c:v>
                </c:pt>
                <c:pt idx="860">
                  <c:v>143.33333333333334</c:v>
                </c:pt>
                <c:pt idx="861">
                  <c:v>143.5</c:v>
                </c:pt>
                <c:pt idx="862">
                  <c:v>143.66666666666666</c:v>
                </c:pt>
                <c:pt idx="863">
                  <c:v>143.83333333333334</c:v>
                </c:pt>
                <c:pt idx="864">
                  <c:v>144</c:v>
                </c:pt>
                <c:pt idx="865">
                  <c:v>144.16666666666666</c:v>
                </c:pt>
                <c:pt idx="866">
                  <c:v>144.33333333333334</c:v>
                </c:pt>
                <c:pt idx="867">
                  <c:v>144.5</c:v>
                </c:pt>
                <c:pt idx="868">
                  <c:v>144.66666666666666</c:v>
                </c:pt>
                <c:pt idx="869">
                  <c:v>144.83333333333334</c:v>
                </c:pt>
                <c:pt idx="870">
                  <c:v>145</c:v>
                </c:pt>
                <c:pt idx="871">
                  <c:v>145.16666666666666</c:v>
                </c:pt>
                <c:pt idx="872">
                  <c:v>145.33333333333334</c:v>
                </c:pt>
                <c:pt idx="873">
                  <c:v>145.5</c:v>
                </c:pt>
                <c:pt idx="874">
                  <c:v>145.66666666666666</c:v>
                </c:pt>
                <c:pt idx="875">
                  <c:v>145.83333333333334</c:v>
                </c:pt>
                <c:pt idx="876">
                  <c:v>146</c:v>
                </c:pt>
                <c:pt idx="877">
                  <c:v>146.16666666666666</c:v>
                </c:pt>
                <c:pt idx="878">
                  <c:v>146.33333333333334</c:v>
                </c:pt>
                <c:pt idx="879">
                  <c:v>146.5</c:v>
                </c:pt>
                <c:pt idx="880">
                  <c:v>146.66666666666666</c:v>
                </c:pt>
                <c:pt idx="881">
                  <c:v>146.83333333333334</c:v>
                </c:pt>
                <c:pt idx="882">
                  <c:v>147</c:v>
                </c:pt>
                <c:pt idx="883">
                  <c:v>147.16666666666666</c:v>
                </c:pt>
                <c:pt idx="884">
                  <c:v>147.33333333333334</c:v>
                </c:pt>
                <c:pt idx="885">
                  <c:v>147.5</c:v>
                </c:pt>
                <c:pt idx="886">
                  <c:v>147.66666666666666</c:v>
                </c:pt>
                <c:pt idx="887">
                  <c:v>147.83333333333334</c:v>
                </c:pt>
                <c:pt idx="888">
                  <c:v>148</c:v>
                </c:pt>
                <c:pt idx="889">
                  <c:v>148.16666666666666</c:v>
                </c:pt>
                <c:pt idx="890">
                  <c:v>148.33333333333334</c:v>
                </c:pt>
                <c:pt idx="891">
                  <c:v>148.5</c:v>
                </c:pt>
                <c:pt idx="892">
                  <c:v>148.66666666666666</c:v>
                </c:pt>
                <c:pt idx="893">
                  <c:v>148.83333333333334</c:v>
                </c:pt>
                <c:pt idx="894">
                  <c:v>149</c:v>
                </c:pt>
                <c:pt idx="895">
                  <c:v>149.16666666666666</c:v>
                </c:pt>
                <c:pt idx="896">
                  <c:v>149.33333333333334</c:v>
                </c:pt>
                <c:pt idx="897">
                  <c:v>149.5</c:v>
                </c:pt>
                <c:pt idx="898">
                  <c:v>149.66666666666666</c:v>
                </c:pt>
                <c:pt idx="899">
                  <c:v>149.83333333333334</c:v>
                </c:pt>
                <c:pt idx="900">
                  <c:v>150</c:v>
                </c:pt>
                <c:pt idx="901">
                  <c:v>150.16666666666666</c:v>
                </c:pt>
                <c:pt idx="902">
                  <c:v>150.33333333333334</c:v>
                </c:pt>
                <c:pt idx="903">
                  <c:v>150.5</c:v>
                </c:pt>
                <c:pt idx="904">
                  <c:v>150.66666666666666</c:v>
                </c:pt>
                <c:pt idx="905">
                  <c:v>150.83333333333334</c:v>
                </c:pt>
                <c:pt idx="906">
                  <c:v>151</c:v>
                </c:pt>
                <c:pt idx="907">
                  <c:v>151.16666666666666</c:v>
                </c:pt>
                <c:pt idx="908">
                  <c:v>151.33333333333334</c:v>
                </c:pt>
                <c:pt idx="909">
                  <c:v>151.5</c:v>
                </c:pt>
                <c:pt idx="910">
                  <c:v>151.66666666666666</c:v>
                </c:pt>
                <c:pt idx="911">
                  <c:v>151.83333333333334</c:v>
                </c:pt>
                <c:pt idx="912">
                  <c:v>152</c:v>
                </c:pt>
                <c:pt idx="913">
                  <c:v>152.16666666666666</c:v>
                </c:pt>
                <c:pt idx="914">
                  <c:v>152.33333333333334</c:v>
                </c:pt>
                <c:pt idx="915">
                  <c:v>152.5</c:v>
                </c:pt>
                <c:pt idx="916">
                  <c:v>152.66666666666666</c:v>
                </c:pt>
                <c:pt idx="917">
                  <c:v>152.83333333333334</c:v>
                </c:pt>
                <c:pt idx="918">
                  <c:v>153</c:v>
                </c:pt>
                <c:pt idx="919">
                  <c:v>153.16666666666666</c:v>
                </c:pt>
                <c:pt idx="920">
                  <c:v>153.33333333333334</c:v>
                </c:pt>
                <c:pt idx="921">
                  <c:v>153.5</c:v>
                </c:pt>
                <c:pt idx="922">
                  <c:v>153.66666666666666</c:v>
                </c:pt>
                <c:pt idx="923">
                  <c:v>153.83333333333334</c:v>
                </c:pt>
                <c:pt idx="924">
                  <c:v>154</c:v>
                </c:pt>
                <c:pt idx="925">
                  <c:v>154.16666666666666</c:v>
                </c:pt>
                <c:pt idx="926">
                  <c:v>154.33333333333334</c:v>
                </c:pt>
                <c:pt idx="927">
                  <c:v>154.5</c:v>
                </c:pt>
                <c:pt idx="928">
                  <c:v>154.66666666666666</c:v>
                </c:pt>
                <c:pt idx="929">
                  <c:v>154.83333333333334</c:v>
                </c:pt>
                <c:pt idx="930">
                  <c:v>155</c:v>
                </c:pt>
                <c:pt idx="931">
                  <c:v>155.16666666666666</c:v>
                </c:pt>
                <c:pt idx="932">
                  <c:v>155.33333333333334</c:v>
                </c:pt>
                <c:pt idx="933">
                  <c:v>155.5</c:v>
                </c:pt>
                <c:pt idx="934">
                  <c:v>155.66666666666666</c:v>
                </c:pt>
                <c:pt idx="935">
                  <c:v>155.83333333333334</c:v>
                </c:pt>
                <c:pt idx="936">
                  <c:v>156</c:v>
                </c:pt>
                <c:pt idx="937">
                  <c:v>156.16666666666666</c:v>
                </c:pt>
                <c:pt idx="938">
                  <c:v>156.33333333333334</c:v>
                </c:pt>
                <c:pt idx="939">
                  <c:v>156.5</c:v>
                </c:pt>
                <c:pt idx="940">
                  <c:v>156.66666666666666</c:v>
                </c:pt>
                <c:pt idx="941">
                  <c:v>156.83333333333334</c:v>
                </c:pt>
                <c:pt idx="942">
                  <c:v>157</c:v>
                </c:pt>
                <c:pt idx="943">
                  <c:v>157.16666666666666</c:v>
                </c:pt>
                <c:pt idx="944">
                  <c:v>157.33333333333334</c:v>
                </c:pt>
                <c:pt idx="945">
                  <c:v>157.5</c:v>
                </c:pt>
                <c:pt idx="946">
                  <c:v>157.66666666666666</c:v>
                </c:pt>
                <c:pt idx="947">
                  <c:v>157.83333333333334</c:v>
                </c:pt>
                <c:pt idx="948">
                  <c:v>158</c:v>
                </c:pt>
                <c:pt idx="949">
                  <c:v>158.16666666666666</c:v>
                </c:pt>
                <c:pt idx="950">
                  <c:v>158.33333333333334</c:v>
                </c:pt>
                <c:pt idx="951">
                  <c:v>158.5</c:v>
                </c:pt>
                <c:pt idx="952">
                  <c:v>158.66666666666666</c:v>
                </c:pt>
                <c:pt idx="953">
                  <c:v>158.83333333333334</c:v>
                </c:pt>
                <c:pt idx="954">
                  <c:v>159</c:v>
                </c:pt>
                <c:pt idx="955">
                  <c:v>159.16666666666666</c:v>
                </c:pt>
                <c:pt idx="956">
                  <c:v>159.33333333333334</c:v>
                </c:pt>
                <c:pt idx="957">
                  <c:v>159.5</c:v>
                </c:pt>
                <c:pt idx="958">
                  <c:v>159.66666666666666</c:v>
                </c:pt>
                <c:pt idx="959">
                  <c:v>159.83333333333334</c:v>
                </c:pt>
                <c:pt idx="960">
                  <c:v>160</c:v>
                </c:pt>
                <c:pt idx="961">
                  <c:v>160.16666666666666</c:v>
                </c:pt>
                <c:pt idx="962">
                  <c:v>160.33333333333334</c:v>
                </c:pt>
                <c:pt idx="963">
                  <c:v>160.5</c:v>
                </c:pt>
                <c:pt idx="964">
                  <c:v>160.66666666666666</c:v>
                </c:pt>
                <c:pt idx="965">
                  <c:v>160.83333333333334</c:v>
                </c:pt>
                <c:pt idx="966">
                  <c:v>161</c:v>
                </c:pt>
                <c:pt idx="967">
                  <c:v>161.16666666666666</c:v>
                </c:pt>
                <c:pt idx="968">
                  <c:v>161.33333333333334</c:v>
                </c:pt>
                <c:pt idx="969">
                  <c:v>161.5</c:v>
                </c:pt>
                <c:pt idx="970">
                  <c:v>161.66666666666666</c:v>
                </c:pt>
                <c:pt idx="971">
                  <c:v>161.83333333333334</c:v>
                </c:pt>
                <c:pt idx="972">
                  <c:v>162</c:v>
                </c:pt>
                <c:pt idx="973">
                  <c:v>162.16666666666666</c:v>
                </c:pt>
                <c:pt idx="974">
                  <c:v>162.33333333333334</c:v>
                </c:pt>
                <c:pt idx="975">
                  <c:v>162.5</c:v>
                </c:pt>
                <c:pt idx="976">
                  <c:v>162.66666666666666</c:v>
                </c:pt>
                <c:pt idx="977">
                  <c:v>162.83333333333334</c:v>
                </c:pt>
                <c:pt idx="978">
                  <c:v>163</c:v>
                </c:pt>
                <c:pt idx="979">
                  <c:v>163.16666666666666</c:v>
                </c:pt>
                <c:pt idx="980">
                  <c:v>163.33333333333334</c:v>
                </c:pt>
                <c:pt idx="981">
                  <c:v>163.5</c:v>
                </c:pt>
                <c:pt idx="982">
                  <c:v>163.66666666666666</c:v>
                </c:pt>
                <c:pt idx="983">
                  <c:v>163.83333333333334</c:v>
                </c:pt>
                <c:pt idx="984">
                  <c:v>164</c:v>
                </c:pt>
                <c:pt idx="985">
                  <c:v>164.16666666666666</c:v>
                </c:pt>
                <c:pt idx="986">
                  <c:v>164.33333333333334</c:v>
                </c:pt>
                <c:pt idx="987">
                  <c:v>164.5</c:v>
                </c:pt>
                <c:pt idx="988">
                  <c:v>164.66666666666666</c:v>
                </c:pt>
                <c:pt idx="989">
                  <c:v>164.83333333333334</c:v>
                </c:pt>
                <c:pt idx="990">
                  <c:v>165</c:v>
                </c:pt>
                <c:pt idx="991">
                  <c:v>165.16666666666666</c:v>
                </c:pt>
                <c:pt idx="992">
                  <c:v>165.33333333333334</c:v>
                </c:pt>
                <c:pt idx="993">
                  <c:v>165.5</c:v>
                </c:pt>
                <c:pt idx="994">
                  <c:v>165.66666666666666</c:v>
                </c:pt>
                <c:pt idx="995">
                  <c:v>165.83333333333334</c:v>
                </c:pt>
                <c:pt idx="996">
                  <c:v>166</c:v>
                </c:pt>
                <c:pt idx="997">
                  <c:v>166.16666666666666</c:v>
                </c:pt>
                <c:pt idx="998">
                  <c:v>166.33333333333334</c:v>
                </c:pt>
                <c:pt idx="999">
                  <c:v>166.5</c:v>
                </c:pt>
                <c:pt idx="1000">
                  <c:v>166.66666666666666</c:v>
                </c:pt>
                <c:pt idx="1001">
                  <c:v>166.83333333333334</c:v>
                </c:pt>
                <c:pt idx="1002">
                  <c:v>167</c:v>
                </c:pt>
                <c:pt idx="1003">
                  <c:v>167.16666666666666</c:v>
                </c:pt>
                <c:pt idx="1004">
                  <c:v>167.33333333333334</c:v>
                </c:pt>
                <c:pt idx="1005">
                  <c:v>167.5</c:v>
                </c:pt>
                <c:pt idx="1006">
                  <c:v>167.66666666666666</c:v>
                </c:pt>
                <c:pt idx="1007">
                  <c:v>167.83333333333334</c:v>
                </c:pt>
                <c:pt idx="1008">
                  <c:v>168</c:v>
                </c:pt>
                <c:pt idx="1009">
                  <c:v>168.16666666666666</c:v>
                </c:pt>
                <c:pt idx="1010">
                  <c:v>168.33333333333334</c:v>
                </c:pt>
                <c:pt idx="1011">
                  <c:v>168.5</c:v>
                </c:pt>
                <c:pt idx="1012">
                  <c:v>168.66666666666666</c:v>
                </c:pt>
                <c:pt idx="1013">
                  <c:v>168.83333333333334</c:v>
                </c:pt>
                <c:pt idx="1014">
                  <c:v>169</c:v>
                </c:pt>
                <c:pt idx="1015">
                  <c:v>169.16666666666666</c:v>
                </c:pt>
                <c:pt idx="1016">
                  <c:v>169.33333333333334</c:v>
                </c:pt>
                <c:pt idx="1017">
                  <c:v>169.5</c:v>
                </c:pt>
                <c:pt idx="1018">
                  <c:v>169.66666666666666</c:v>
                </c:pt>
                <c:pt idx="1019">
                  <c:v>169.83333333333334</c:v>
                </c:pt>
                <c:pt idx="1020">
                  <c:v>170</c:v>
                </c:pt>
                <c:pt idx="1021">
                  <c:v>170.16666666666666</c:v>
                </c:pt>
                <c:pt idx="1022">
                  <c:v>170.33333333333334</c:v>
                </c:pt>
                <c:pt idx="1023">
                  <c:v>170.5</c:v>
                </c:pt>
                <c:pt idx="1024">
                  <c:v>170.66666666666666</c:v>
                </c:pt>
                <c:pt idx="1025">
                  <c:v>170.83333333333334</c:v>
                </c:pt>
                <c:pt idx="1026">
                  <c:v>171</c:v>
                </c:pt>
                <c:pt idx="1027">
                  <c:v>171.16666666666666</c:v>
                </c:pt>
                <c:pt idx="1028">
                  <c:v>171.33333333333334</c:v>
                </c:pt>
                <c:pt idx="1029">
                  <c:v>171.5</c:v>
                </c:pt>
                <c:pt idx="1030">
                  <c:v>171.66666666666666</c:v>
                </c:pt>
                <c:pt idx="1031">
                  <c:v>171.83333333333334</c:v>
                </c:pt>
                <c:pt idx="1032">
                  <c:v>172</c:v>
                </c:pt>
                <c:pt idx="1033">
                  <c:v>172.16666666666666</c:v>
                </c:pt>
                <c:pt idx="1034">
                  <c:v>172.33333333333334</c:v>
                </c:pt>
                <c:pt idx="1035">
                  <c:v>172.5</c:v>
                </c:pt>
                <c:pt idx="1036">
                  <c:v>172.66666666666666</c:v>
                </c:pt>
                <c:pt idx="1037">
                  <c:v>172.83333333333334</c:v>
                </c:pt>
                <c:pt idx="1038">
                  <c:v>173</c:v>
                </c:pt>
                <c:pt idx="1039">
                  <c:v>173.16666666666666</c:v>
                </c:pt>
                <c:pt idx="1040">
                  <c:v>173.33333333333334</c:v>
                </c:pt>
                <c:pt idx="1041">
                  <c:v>173.5</c:v>
                </c:pt>
                <c:pt idx="1042">
                  <c:v>173.66666666666666</c:v>
                </c:pt>
                <c:pt idx="1043">
                  <c:v>173.83333333333334</c:v>
                </c:pt>
                <c:pt idx="1044">
                  <c:v>174</c:v>
                </c:pt>
                <c:pt idx="1045">
                  <c:v>174.16666666666666</c:v>
                </c:pt>
                <c:pt idx="1046">
                  <c:v>174.33333333333334</c:v>
                </c:pt>
                <c:pt idx="1047">
                  <c:v>174.5</c:v>
                </c:pt>
                <c:pt idx="1048">
                  <c:v>174.66666666666666</c:v>
                </c:pt>
                <c:pt idx="1049">
                  <c:v>174.83333333333334</c:v>
                </c:pt>
                <c:pt idx="1050">
                  <c:v>175</c:v>
                </c:pt>
              </c:numCache>
            </c:numRef>
          </c:cat>
          <c:val>
            <c:numRef>
              <c:f>Sheet2!$F$2:$F$1052</c:f>
              <c:numCache>
                <c:formatCode>0.00_);[Red]\(0.00\)</c:formatCode>
                <c:ptCount val="1051"/>
                <c:pt idx="0">
                  <c:v>251.233</c:v>
                </c:pt>
                <c:pt idx="1">
                  <c:v>251.267</c:v>
                </c:pt>
                <c:pt idx="2">
                  <c:v>251.239</c:v>
                </c:pt>
                <c:pt idx="3">
                  <c:v>251.28399999999999</c:v>
                </c:pt>
                <c:pt idx="4">
                  <c:v>251.245</c:v>
                </c:pt>
                <c:pt idx="5">
                  <c:v>251.28200000000001</c:v>
                </c:pt>
                <c:pt idx="6">
                  <c:v>251.27600000000001</c:v>
                </c:pt>
                <c:pt idx="7">
                  <c:v>251.261</c:v>
                </c:pt>
                <c:pt idx="8">
                  <c:v>251.26499999999999</c:v>
                </c:pt>
                <c:pt idx="9">
                  <c:v>251.26</c:v>
                </c:pt>
                <c:pt idx="10">
                  <c:v>251.245</c:v>
                </c:pt>
                <c:pt idx="11">
                  <c:v>251.29499999999999</c:v>
                </c:pt>
                <c:pt idx="12">
                  <c:v>251.29499999999999</c:v>
                </c:pt>
                <c:pt idx="13">
                  <c:v>251.05500000000001</c:v>
                </c:pt>
                <c:pt idx="14">
                  <c:v>251.077</c:v>
                </c:pt>
                <c:pt idx="15">
                  <c:v>251.09700000000001</c:v>
                </c:pt>
                <c:pt idx="16">
                  <c:v>251.047</c:v>
                </c:pt>
                <c:pt idx="17">
                  <c:v>251.09100000000001</c:v>
                </c:pt>
                <c:pt idx="18">
                  <c:v>251.05600000000001</c:v>
                </c:pt>
                <c:pt idx="19">
                  <c:v>251.071</c:v>
                </c:pt>
                <c:pt idx="20">
                  <c:v>251.04</c:v>
                </c:pt>
                <c:pt idx="21">
                  <c:v>251.05500000000001</c:v>
                </c:pt>
                <c:pt idx="22">
                  <c:v>251.07</c:v>
                </c:pt>
                <c:pt idx="23">
                  <c:v>251.095</c:v>
                </c:pt>
                <c:pt idx="24">
                  <c:v>251.03299999999999</c:v>
                </c:pt>
                <c:pt idx="25">
                  <c:v>251.054</c:v>
                </c:pt>
                <c:pt idx="26">
                  <c:v>251.05699999999999</c:v>
                </c:pt>
                <c:pt idx="27">
                  <c:v>251.06399999999999</c:v>
                </c:pt>
                <c:pt idx="28">
                  <c:v>251.03700000000001</c:v>
                </c:pt>
                <c:pt idx="29">
                  <c:v>251.048</c:v>
                </c:pt>
                <c:pt idx="30">
                  <c:v>251.071</c:v>
                </c:pt>
                <c:pt idx="31">
                  <c:v>251.05099999999999</c:v>
                </c:pt>
                <c:pt idx="32">
                  <c:v>251.05199999999999</c:v>
                </c:pt>
                <c:pt idx="33">
                  <c:v>251.059</c:v>
                </c:pt>
                <c:pt idx="34">
                  <c:v>251.036</c:v>
                </c:pt>
                <c:pt idx="35">
                  <c:v>251.11</c:v>
                </c:pt>
                <c:pt idx="36">
                  <c:v>251.018</c:v>
                </c:pt>
                <c:pt idx="37">
                  <c:v>251.04900000000001</c:v>
                </c:pt>
                <c:pt idx="38">
                  <c:v>251.07900000000001</c:v>
                </c:pt>
                <c:pt idx="39">
                  <c:v>251.07900000000001</c:v>
                </c:pt>
                <c:pt idx="40">
                  <c:v>251.059</c:v>
                </c:pt>
                <c:pt idx="41">
                  <c:v>251.02099999999999</c:v>
                </c:pt>
                <c:pt idx="42">
                  <c:v>251.02799999999999</c:v>
                </c:pt>
                <c:pt idx="43">
                  <c:v>251.024</c:v>
                </c:pt>
                <c:pt idx="44">
                  <c:v>251.07</c:v>
                </c:pt>
                <c:pt idx="45">
                  <c:v>251.03800000000001</c:v>
                </c:pt>
                <c:pt idx="46">
                  <c:v>251.11</c:v>
                </c:pt>
                <c:pt idx="47">
                  <c:v>251.02799999999999</c:v>
                </c:pt>
                <c:pt idx="48">
                  <c:v>251.05099999999999</c:v>
                </c:pt>
                <c:pt idx="49">
                  <c:v>251.077</c:v>
                </c:pt>
                <c:pt idx="50">
                  <c:v>251.11</c:v>
                </c:pt>
                <c:pt idx="51">
                  <c:v>251.05799999999999</c:v>
                </c:pt>
                <c:pt idx="52">
                  <c:v>251.09800000000001</c:v>
                </c:pt>
                <c:pt idx="53">
                  <c:v>251.04</c:v>
                </c:pt>
                <c:pt idx="54">
                  <c:v>251.059</c:v>
                </c:pt>
                <c:pt idx="55">
                  <c:v>251.089</c:v>
                </c:pt>
                <c:pt idx="56">
                  <c:v>251.05600000000001</c:v>
                </c:pt>
                <c:pt idx="57">
                  <c:v>251.04900000000001</c:v>
                </c:pt>
                <c:pt idx="58">
                  <c:v>251.06700000000001</c:v>
                </c:pt>
                <c:pt idx="59">
                  <c:v>251.072</c:v>
                </c:pt>
                <c:pt idx="60">
                  <c:v>251.07499999999999</c:v>
                </c:pt>
                <c:pt idx="61">
                  <c:v>251.11</c:v>
                </c:pt>
                <c:pt idx="62">
                  <c:v>251.071</c:v>
                </c:pt>
                <c:pt idx="63">
                  <c:v>251.08699999999999</c:v>
                </c:pt>
                <c:pt idx="64">
                  <c:v>251.03200000000001</c:v>
                </c:pt>
                <c:pt idx="65">
                  <c:v>251.06200000000001</c:v>
                </c:pt>
                <c:pt idx="66">
                  <c:v>251.06399999999999</c:v>
                </c:pt>
                <c:pt idx="67">
                  <c:v>251.08</c:v>
                </c:pt>
                <c:pt idx="68">
                  <c:v>251.047</c:v>
                </c:pt>
                <c:pt idx="69">
                  <c:v>251.05699999999999</c:v>
                </c:pt>
                <c:pt idx="70">
                  <c:v>251.06700000000001</c:v>
                </c:pt>
                <c:pt idx="71">
                  <c:v>251.06</c:v>
                </c:pt>
                <c:pt idx="72">
                  <c:v>251.05699999999999</c:v>
                </c:pt>
                <c:pt idx="73">
                  <c:v>251.03100000000001</c:v>
                </c:pt>
                <c:pt idx="74">
                  <c:v>251.08699999999999</c:v>
                </c:pt>
                <c:pt idx="75">
                  <c:v>251.11600000000001</c:v>
                </c:pt>
                <c:pt idx="76">
                  <c:v>251.06800000000001</c:v>
                </c:pt>
                <c:pt idx="77">
                  <c:v>251.05799999999999</c:v>
                </c:pt>
                <c:pt idx="78">
                  <c:v>251.06700000000001</c:v>
                </c:pt>
                <c:pt idx="79">
                  <c:v>251.11199999999999</c:v>
                </c:pt>
                <c:pt idx="80">
                  <c:v>251.03399999999999</c:v>
                </c:pt>
                <c:pt idx="81">
                  <c:v>251.04400000000001</c:v>
                </c:pt>
                <c:pt idx="82">
                  <c:v>251.089</c:v>
                </c:pt>
                <c:pt idx="83">
                  <c:v>251.08600000000001</c:v>
                </c:pt>
                <c:pt idx="84">
                  <c:v>251.124</c:v>
                </c:pt>
                <c:pt idx="85">
                  <c:v>251.10900000000001</c:v>
                </c:pt>
                <c:pt idx="86">
                  <c:v>251.05600000000001</c:v>
                </c:pt>
                <c:pt idx="87">
                  <c:v>251.08099999999999</c:v>
                </c:pt>
                <c:pt idx="88">
                  <c:v>251.05500000000001</c:v>
                </c:pt>
                <c:pt idx="89">
                  <c:v>251.042</c:v>
                </c:pt>
                <c:pt idx="90">
                  <c:v>251.078</c:v>
                </c:pt>
                <c:pt idx="91">
                  <c:v>251.066</c:v>
                </c:pt>
                <c:pt idx="92">
                  <c:v>251.06800000000001</c:v>
                </c:pt>
                <c:pt idx="93">
                  <c:v>251.04</c:v>
                </c:pt>
                <c:pt idx="94">
                  <c:v>251.047</c:v>
                </c:pt>
                <c:pt idx="95">
                  <c:v>251.04400000000001</c:v>
                </c:pt>
                <c:pt idx="96">
                  <c:v>251.042</c:v>
                </c:pt>
                <c:pt idx="97">
                  <c:v>251.06</c:v>
                </c:pt>
                <c:pt idx="98">
                  <c:v>251.08600000000001</c:v>
                </c:pt>
                <c:pt idx="99">
                  <c:v>251.14599999999999</c:v>
                </c:pt>
                <c:pt idx="100">
                  <c:v>251.077</c:v>
                </c:pt>
                <c:pt idx="101">
                  <c:v>251.07499999999999</c:v>
                </c:pt>
                <c:pt idx="102">
                  <c:v>251.06299999999999</c:v>
                </c:pt>
                <c:pt idx="103">
                  <c:v>251.06899999999999</c:v>
                </c:pt>
                <c:pt idx="104">
                  <c:v>251.09700000000001</c:v>
                </c:pt>
                <c:pt idx="105">
                  <c:v>251.12799999999999</c:v>
                </c:pt>
                <c:pt idx="106">
                  <c:v>251.11500000000001</c:v>
                </c:pt>
                <c:pt idx="107">
                  <c:v>251.03100000000001</c:v>
                </c:pt>
                <c:pt idx="108">
                  <c:v>251.05600000000001</c:v>
                </c:pt>
                <c:pt idx="109">
                  <c:v>251.07400000000001</c:v>
                </c:pt>
                <c:pt idx="110">
                  <c:v>251.077</c:v>
                </c:pt>
                <c:pt idx="111">
                  <c:v>251.102</c:v>
                </c:pt>
                <c:pt idx="112">
                  <c:v>251.11199999999999</c:v>
                </c:pt>
                <c:pt idx="113">
                  <c:v>251.071</c:v>
                </c:pt>
                <c:pt idx="114">
                  <c:v>251.06299999999999</c:v>
                </c:pt>
                <c:pt idx="115">
                  <c:v>251.095</c:v>
                </c:pt>
                <c:pt idx="116">
                  <c:v>251.07499999999999</c:v>
                </c:pt>
                <c:pt idx="117">
                  <c:v>251.06800000000001</c:v>
                </c:pt>
                <c:pt idx="118">
                  <c:v>251.09800000000001</c:v>
                </c:pt>
                <c:pt idx="119">
                  <c:v>251.071</c:v>
                </c:pt>
                <c:pt idx="120">
                  <c:v>251.08699999999999</c:v>
                </c:pt>
                <c:pt idx="121">
                  <c:v>251.084</c:v>
                </c:pt>
                <c:pt idx="122">
                  <c:v>251.03800000000001</c:v>
                </c:pt>
                <c:pt idx="123">
                  <c:v>251.07499999999999</c:v>
                </c:pt>
                <c:pt idx="124">
                  <c:v>251.096</c:v>
                </c:pt>
                <c:pt idx="125">
                  <c:v>251.07</c:v>
                </c:pt>
                <c:pt idx="126">
                  <c:v>251.072</c:v>
                </c:pt>
                <c:pt idx="127">
                  <c:v>251.10599999999999</c:v>
                </c:pt>
                <c:pt idx="128">
                  <c:v>251.06800000000001</c:v>
                </c:pt>
                <c:pt idx="129">
                  <c:v>251.06299999999999</c:v>
                </c:pt>
                <c:pt idx="130">
                  <c:v>251.1</c:v>
                </c:pt>
                <c:pt idx="131">
                  <c:v>251.042</c:v>
                </c:pt>
                <c:pt idx="132">
                  <c:v>251.11199999999999</c:v>
                </c:pt>
                <c:pt idx="133">
                  <c:v>251.10499999999999</c:v>
                </c:pt>
                <c:pt idx="134">
                  <c:v>251.08799999999999</c:v>
                </c:pt>
                <c:pt idx="135">
                  <c:v>251.06</c:v>
                </c:pt>
                <c:pt idx="136">
                  <c:v>251.095</c:v>
                </c:pt>
                <c:pt idx="137">
                  <c:v>251.04</c:v>
                </c:pt>
                <c:pt idx="138">
                  <c:v>251.02699999999999</c:v>
                </c:pt>
                <c:pt idx="139">
                  <c:v>251.10300000000001</c:v>
                </c:pt>
                <c:pt idx="140">
                  <c:v>251.083</c:v>
                </c:pt>
                <c:pt idx="141">
                  <c:v>251.102</c:v>
                </c:pt>
                <c:pt idx="142">
                  <c:v>251.048</c:v>
                </c:pt>
                <c:pt idx="143">
                  <c:v>251.11099999999999</c:v>
                </c:pt>
                <c:pt idx="144">
                  <c:v>251.11</c:v>
                </c:pt>
                <c:pt idx="145">
                  <c:v>251.1</c:v>
                </c:pt>
                <c:pt idx="146">
                  <c:v>251.042</c:v>
                </c:pt>
                <c:pt idx="147">
                  <c:v>251.06800000000001</c:v>
                </c:pt>
                <c:pt idx="148">
                  <c:v>251.09800000000001</c:v>
                </c:pt>
                <c:pt idx="149">
                  <c:v>251.06800000000001</c:v>
                </c:pt>
                <c:pt idx="150">
                  <c:v>251.119</c:v>
                </c:pt>
                <c:pt idx="151">
                  <c:v>251.08099999999999</c:v>
                </c:pt>
                <c:pt idx="152">
                  <c:v>251.08199999999999</c:v>
                </c:pt>
                <c:pt idx="153">
                  <c:v>251.08600000000001</c:v>
                </c:pt>
                <c:pt idx="154">
                  <c:v>251.06399999999999</c:v>
                </c:pt>
                <c:pt idx="155">
                  <c:v>251.06</c:v>
                </c:pt>
                <c:pt idx="156">
                  <c:v>251.114</c:v>
                </c:pt>
                <c:pt idx="157">
                  <c:v>251.11699999999999</c:v>
                </c:pt>
                <c:pt idx="158">
                  <c:v>251.06200000000001</c:v>
                </c:pt>
                <c:pt idx="159">
                  <c:v>251.09100000000001</c:v>
                </c:pt>
                <c:pt idx="160">
                  <c:v>251.124</c:v>
                </c:pt>
                <c:pt idx="161">
                  <c:v>251.083</c:v>
                </c:pt>
                <c:pt idx="162">
                  <c:v>251.06899999999999</c:v>
                </c:pt>
                <c:pt idx="163">
                  <c:v>251.11199999999999</c:v>
                </c:pt>
                <c:pt idx="164">
                  <c:v>251.08799999999999</c:v>
                </c:pt>
                <c:pt idx="165">
                  <c:v>251.09299999999999</c:v>
                </c:pt>
                <c:pt idx="166">
                  <c:v>251.04900000000001</c:v>
                </c:pt>
                <c:pt idx="167">
                  <c:v>251.078</c:v>
                </c:pt>
                <c:pt idx="168">
                  <c:v>251.08099999999999</c:v>
                </c:pt>
                <c:pt idx="169">
                  <c:v>251.101</c:v>
                </c:pt>
                <c:pt idx="170">
                  <c:v>251.108</c:v>
                </c:pt>
                <c:pt idx="171">
                  <c:v>251.07</c:v>
                </c:pt>
                <c:pt idx="172">
                  <c:v>251.08699999999999</c:v>
                </c:pt>
                <c:pt idx="173">
                  <c:v>251.059</c:v>
                </c:pt>
                <c:pt idx="174">
                  <c:v>251.078</c:v>
                </c:pt>
                <c:pt idx="175">
                  <c:v>251.07499999999999</c:v>
                </c:pt>
                <c:pt idx="176">
                  <c:v>251.09</c:v>
                </c:pt>
                <c:pt idx="177">
                  <c:v>251.10300000000001</c:v>
                </c:pt>
                <c:pt idx="178">
                  <c:v>251.08799999999999</c:v>
                </c:pt>
                <c:pt idx="179">
                  <c:v>251.07300000000001</c:v>
                </c:pt>
                <c:pt idx="180">
                  <c:v>251.1</c:v>
                </c:pt>
                <c:pt idx="181">
                  <c:v>251.09</c:v>
                </c:pt>
                <c:pt idx="182">
                  <c:v>251.10599999999999</c:v>
                </c:pt>
                <c:pt idx="183">
                  <c:v>251.13</c:v>
                </c:pt>
                <c:pt idx="184">
                  <c:v>251.09399999999999</c:v>
                </c:pt>
                <c:pt idx="185">
                  <c:v>251.11199999999999</c:v>
                </c:pt>
                <c:pt idx="186">
                  <c:v>251.06299999999999</c:v>
                </c:pt>
                <c:pt idx="187">
                  <c:v>251.095</c:v>
                </c:pt>
                <c:pt idx="188">
                  <c:v>251.07300000000001</c:v>
                </c:pt>
                <c:pt idx="189">
                  <c:v>251.08199999999999</c:v>
                </c:pt>
                <c:pt idx="190">
                  <c:v>251.11199999999999</c:v>
                </c:pt>
                <c:pt idx="191">
                  <c:v>251.077</c:v>
                </c:pt>
                <c:pt idx="192">
                  <c:v>251.072</c:v>
                </c:pt>
                <c:pt idx="193">
                  <c:v>251.10300000000001</c:v>
                </c:pt>
                <c:pt idx="194">
                  <c:v>251.05</c:v>
                </c:pt>
                <c:pt idx="195">
                  <c:v>251.101</c:v>
                </c:pt>
                <c:pt idx="196">
                  <c:v>251.07</c:v>
                </c:pt>
                <c:pt idx="197">
                  <c:v>251.059</c:v>
                </c:pt>
                <c:pt idx="198">
                  <c:v>251.036</c:v>
                </c:pt>
                <c:pt idx="199">
                  <c:v>251.06700000000001</c:v>
                </c:pt>
                <c:pt idx="200">
                  <c:v>251.078</c:v>
                </c:pt>
                <c:pt idx="201">
                  <c:v>251.10300000000001</c:v>
                </c:pt>
                <c:pt idx="202">
                  <c:v>251.11</c:v>
                </c:pt>
                <c:pt idx="203">
                  <c:v>251.101</c:v>
                </c:pt>
                <c:pt idx="204">
                  <c:v>251.078</c:v>
                </c:pt>
                <c:pt idx="205">
                  <c:v>251.06700000000001</c:v>
                </c:pt>
                <c:pt idx="206">
                  <c:v>251.08099999999999</c:v>
                </c:pt>
                <c:pt idx="207">
                  <c:v>251.08</c:v>
                </c:pt>
                <c:pt idx="208">
                  <c:v>251.11199999999999</c:v>
                </c:pt>
                <c:pt idx="209">
                  <c:v>251.10300000000001</c:v>
                </c:pt>
                <c:pt idx="210">
                  <c:v>251.09800000000001</c:v>
                </c:pt>
                <c:pt idx="211">
                  <c:v>251.084</c:v>
                </c:pt>
                <c:pt idx="212">
                  <c:v>251.07400000000001</c:v>
                </c:pt>
                <c:pt idx="213">
                  <c:v>251.047</c:v>
                </c:pt>
                <c:pt idx="214">
                  <c:v>251.09399999999999</c:v>
                </c:pt>
                <c:pt idx="215">
                  <c:v>251.096</c:v>
                </c:pt>
                <c:pt idx="216">
                  <c:v>251.09200000000001</c:v>
                </c:pt>
                <c:pt idx="217">
                  <c:v>251.09100000000001</c:v>
                </c:pt>
                <c:pt idx="218">
                  <c:v>251.06700000000001</c:v>
                </c:pt>
                <c:pt idx="219">
                  <c:v>251.12299999999999</c:v>
                </c:pt>
                <c:pt idx="220">
                  <c:v>251.08099999999999</c:v>
                </c:pt>
                <c:pt idx="221">
                  <c:v>251.065</c:v>
                </c:pt>
                <c:pt idx="222">
                  <c:v>251.089</c:v>
                </c:pt>
                <c:pt idx="223">
                  <c:v>251.083</c:v>
                </c:pt>
                <c:pt idx="224">
                  <c:v>251.001</c:v>
                </c:pt>
                <c:pt idx="225">
                  <c:v>251.10300000000001</c:v>
                </c:pt>
                <c:pt idx="226">
                  <c:v>251.1</c:v>
                </c:pt>
                <c:pt idx="227">
                  <c:v>251.1</c:v>
                </c:pt>
                <c:pt idx="228">
                  <c:v>251.06200000000001</c:v>
                </c:pt>
                <c:pt idx="229">
                  <c:v>251.054</c:v>
                </c:pt>
                <c:pt idx="230">
                  <c:v>251.083</c:v>
                </c:pt>
                <c:pt idx="231">
                  <c:v>251.047</c:v>
                </c:pt>
                <c:pt idx="232">
                  <c:v>251.12100000000001</c:v>
                </c:pt>
                <c:pt idx="233">
                  <c:v>251.09299999999999</c:v>
                </c:pt>
                <c:pt idx="234">
                  <c:v>251.071</c:v>
                </c:pt>
                <c:pt idx="235">
                  <c:v>251.07499999999999</c:v>
                </c:pt>
                <c:pt idx="236">
                  <c:v>251.08500000000001</c:v>
                </c:pt>
                <c:pt idx="237">
                  <c:v>251.10300000000001</c:v>
                </c:pt>
                <c:pt idx="238">
                  <c:v>251.09399999999999</c:v>
                </c:pt>
                <c:pt idx="239">
                  <c:v>251.072</c:v>
                </c:pt>
                <c:pt idx="240">
                  <c:v>251.11199999999999</c:v>
                </c:pt>
                <c:pt idx="241">
                  <c:v>251.09700000000001</c:v>
                </c:pt>
                <c:pt idx="242">
                  <c:v>251.05199999999999</c:v>
                </c:pt>
                <c:pt idx="243">
                  <c:v>251.078</c:v>
                </c:pt>
                <c:pt idx="244">
                  <c:v>251.095</c:v>
                </c:pt>
                <c:pt idx="245">
                  <c:v>251.06800000000001</c:v>
                </c:pt>
                <c:pt idx="246">
                  <c:v>251.024</c:v>
                </c:pt>
                <c:pt idx="247">
                  <c:v>251.12200000000001</c:v>
                </c:pt>
                <c:pt idx="248">
                  <c:v>251.096</c:v>
                </c:pt>
                <c:pt idx="249">
                  <c:v>251.09700000000001</c:v>
                </c:pt>
                <c:pt idx="250">
                  <c:v>251.10300000000001</c:v>
                </c:pt>
                <c:pt idx="251">
                  <c:v>251.08</c:v>
                </c:pt>
                <c:pt idx="252">
                  <c:v>251.08699999999999</c:v>
                </c:pt>
                <c:pt idx="253">
                  <c:v>251.08699999999999</c:v>
                </c:pt>
                <c:pt idx="254">
                  <c:v>251.11199999999999</c:v>
                </c:pt>
                <c:pt idx="255">
                  <c:v>251.041</c:v>
                </c:pt>
                <c:pt idx="256">
                  <c:v>251.10599999999999</c:v>
                </c:pt>
                <c:pt idx="257">
                  <c:v>251.078</c:v>
                </c:pt>
                <c:pt idx="258">
                  <c:v>251.1</c:v>
                </c:pt>
                <c:pt idx="259">
                  <c:v>251.07</c:v>
                </c:pt>
                <c:pt idx="260">
                  <c:v>251.095</c:v>
                </c:pt>
                <c:pt idx="261">
                  <c:v>251.04599999999999</c:v>
                </c:pt>
                <c:pt idx="262">
                  <c:v>251.00899999999999</c:v>
                </c:pt>
                <c:pt idx="263">
                  <c:v>251.10300000000001</c:v>
                </c:pt>
                <c:pt idx="264">
                  <c:v>251.119</c:v>
                </c:pt>
                <c:pt idx="265">
                  <c:v>251.12899999999999</c:v>
                </c:pt>
                <c:pt idx="266">
                  <c:v>251.107</c:v>
                </c:pt>
                <c:pt idx="267">
                  <c:v>251.07300000000001</c:v>
                </c:pt>
                <c:pt idx="268">
                  <c:v>251.11500000000001</c:v>
                </c:pt>
                <c:pt idx="269">
                  <c:v>251.095</c:v>
                </c:pt>
                <c:pt idx="270">
                  <c:v>251.114</c:v>
                </c:pt>
                <c:pt idx="271">
                  <c:v>251.101</c:v>
                </c:pt>
                <c:pt idx="272">
                  <c:v>251.11</c:v>
                </c:pt>
                <c:pt idx="273">
                  <c:v>251.078</c:v>
                </c:pt>
                <c:pt idx="274">
                  <c:v>251.12799999999999</c:v>
                </c:pt>
                <c:pt idx="275">
                  <c:v>251.08199999999999</c:v>
                </c:pt>
                <c:pt idx="276">
                  <c:v>251.11199999999999</c:v>
                </c:pt>
                <c:pt idx="277">
                  <c:v>251.02799999999999</c:v>
                </c:pt>
                <c:pt idx="278">
                  <c:v>251.04599999999999</c:v>
                </c:pt>
                <c:pt idx="279">
                  <c:v>251.12200000000001</c:v>
                </c:pt>
                <c:pt idx="280">
                  <c:v>251.089</c:v>
                </c:pt>
                <c:pt idx="281">
                  <c:v>251.03100000000001</c:v>
                </c:pt>
                <c:pt idx="282">
                  <c:v>251.11600000000001</c:v>
                </c:pt>
                <c:pt idx="283">
                  <c:v>251.02699999999999</c:v>
                </c:pt>
                <c:pt idx="284">
                  <c:v>251.11500000000001</c:v>
                </c:pt>
                <c:pt idx="285">
                  <c:v>251.078</c:v>
                </c:pt>
                <c:pt idx="286">
                  <c:v>251.07400000000001</c:v>
                </c:pt>
                <c:pt idx="287">
                  <c:v>251.10499999999999</c:v>
                </c:pt>
                <c:pt idx="288">
                  <c:v>251.07300000000001</c:v>
                </c:pt>
                <c:pt idx="289">
                  <c:v>251.096</c:v>
                </c:pt>
                <c:pt idx="290">
                  <c:v>251.11699999999999</c:v>
                </c:pt>
                <c:pt idx="291">
                  <c:v>251.11500000000001</c:v>
                </c:pt>
                <c:pt idx="292">
                  <c:v>251.102</c:v>
                </c:pt>
                <c:pt idx="293">
                  <c:v>251.10599999999999</c:v>
                </c:pt>
                <c:pt idx="294">
                  <c:v>251.11500000000001</c:v>
                </c:pt>
                <c:pt idx="295">
                  <c:v>251.071</c:v>
                </c:pt>
                <c:pt idx="296">
                  <c:v>251.125</c:v>
                </c:pt>
                <c:pt idx="297">
                  <c:v>251.1</c:v>
                </c:pt>
                <c:pt idx="298">
                  <c:v>251.125</c:v>
                </c:pt>
                <c:pt idx="299">
                  <c:v>251.101</c:v>
                </c:pt>
                <c:pt idx="300">
                  <c:v>251.095</c:v>
                </c:pt>
                <c:pt idx="301">
                  <c:v>251.08600000000001</c:v>
                </c:pt>
                <c:pt idx="302">
                  <c:v>251.08600000000001</c:v>
                </c:pt>
                <c:pt idx="303">
                  <c:v>251.096</c:v>
                </c:pt>
                <c:pt idx="304">
                  <c:v>251.077</c:v>
                </c:pt>
                <c:pt idx="305">
                  <c:v>251.107</c:v>
                </c:pt>
                <c:pt idx="306">
                  <c:v>251.07599999999999</c:v>
                </c:pt>
                <c:pt idx="307">
                  <c:v>251.07300000000001</c:v>
                </c:pt>
                <c:pt idx="308">
                  <c:v>251.11799999999999</c:v>
                </c:pt>
                <c:pt idx="309">
                  <c:v>251.13499999999999</c:v>
                </c:pt>
                <c:pt idx="310">
                  <c:v>251.053</c:v>
                </c:pt>
                <c:pt idx="311">
                  <c:v>251.071</c:v>
                </c:pt>
                <c:pt idx="312">
                  <c:v>251.084</c:v>
                </c:pt>
                <c:pt idx="313">
                  <c:v>251.03200000000001</c:v>
                </c:pt>
                <c:pt idx="314">
                  <c:v>251.05099999999999</c:v>
                </c:pt>
                <c:pt idx="315">
                  <c:v>251.04599999999999</c:v>
                </c:pt>
                <c:pt idx="316">
                  <c:v>251.09399999999999</c:v>
                </c:pt>
                <c:pt idx="317">
                  <c:v>251.06</c:v>
                </c:pt>
                <c:pt idx="318">
                  <c:v>251.101</c:v>
                </c:pt>
                <c:pt idx="319">
                  <c:v>251.11199999999999</c:v>
                </c:pt>
                <c:pt idx="320">
                  <c:v>251.07</c:v>
                </c:pt>
                <c:pt idx="321">
                  <c:v>251.08500000000001</c:v>
                </c:pt>
                <c:pt idx="322">
                  <c:v>251.09100000000001</c:v>
                </c:pt>
                <c:pt idx="323">
                  <c:v>251.04499999999999</c:v>
                </c:pt>
                <c:pt idx="324">
                  <c:v>251.11199999999999</c:v>
                </c:pt>
                <c:pt idx="325">
                  <c:v>251.10499999999999</c:v>
                </c:pt>
                <c:pt idx="326">
                  <c:v>251.078</c:v>
                </c:pt>
                <c:pt idx="327">
                  <c:v>251.08799999999999</c:v>
                </c:pt>
                <c:pt idx="328">
                  <c:v>251.05600000000001</c:v>
                </c:pt>
                <c:pt idx="329">
                  <c:v>251.08799999999999</c:v>
                </c:pt>
                <c:pt idx="330">
                  <c:v>251.066</c:v>
                </c:pt>
                <c:pt idx="331">
                  <c:v>251.054</c:v>
                </c:pt>
                <c:pt idx="332">
                  <c:v>251.09</c:v>
                </c:pt>
                <c:pt idx="333">
                  <c:v>251.035</c:v>
                </c:pt>
                <c:pt idx="334">
                  <c:v>251.041</c:v>
                </c:pt>
                <c:pt idx="335">
                  <c:v>251.07499999999999</c:v>
                </c:pt>
                <c:pt idx="336">
                  <c:v>251.07300000000001</c:v>
                </c:pt>
                <c:pt idx="337">
                  <c:v>251.08199999999999</c:v>
                </c:pt>
                <c:pt idx="338">
                  <c:v>251.00800000000001</c:v>
                </c:pt>
                <c:pt idx="339">
                  <c:v>251.09100000000001</c:v>
                </c:pt>
                <c:pt idx="340">
                  <c:v>251.096</c:v>
                </c:pt>
                <c:pt idx="341">
                  <c:v>251.08</c:v>
                </c:pt>
                <c:pt idx="342">
                  <c:v>251.13499999999999</c:v>
                </c:pt>
                <c:pt idx="343">
                  <c:v>251.107</c:v>
                </c:pt>
                <c:pt idx="344">
                  <c:v>251.07300000000001</c:v>
                </c:pt>
                <c:pt idx="345">
                  <c:v>251.119</c:v>
                </c:pt>
                <c:pt idx="346">
                  <c:v>251.11099999999999</c:v>
                </c:pt>
                <c:pt idx="347">
                  <c:v>251.08</c:v>
                </c:pt>
                <c:pt idx="348">
                  <c:v>251.08799999999999</c:v>
                </c:pt>
                <c:pt idx="349">
                  <c:v>251.066</c:v>
                </c:pt>
                <c:pt idx="350">
                  <c:v>251.10599999999999</c:v>
                </c:pt>
                <c:pt idx="351">
                  <c:v>251.08500000000001</c:v>
                </c:pt>
                <c:pt idx="352">
                  <c:v>251.11099999999999</c:v>
                </c:pt>
                <c:pt idx="353">
                  <c:v>251.089</c:v>
                </c:pt>
                <c:pt idx="354">
                  <c:v>251.108</c:v>
                </c:pt>
                <c:pt idx="355">
                  <c:v>251.09200000000001</c:v>
                </c:pt>
                <c:pt idx="356">
                  <c:v>251.06899999999999</c:v>
                </c:pt>
                <c:pt idx="357">
                  <c:v>251.06399999999999</c:v>
                </c:pt>
                <c:pt idx="358">
                  <c:v>251.054</c:v>
                </c:pt>
                <c:pt idx="359">
                  <c:v>251.08</c:v>
                </c:pt>
                <c:pt idx="360">
                  <c:v>251.101</c:v>
                </c:pt>
                <c:pt idx="361">
                  <c:v>251.089</c:v>
                </c:pt>
                <c:pt idx="362">
                  <c:v>251.078</c:v>
                </c:pt>
                <c:pt idx="363">
                  <c:v>251.09299999999999</c:v>
                </c:pt>
                <c:pt idx="364">
                  <c:v>251.071</c:v>
                </c:pt>
                <c:pt idx="365">
                  <c:v>251.071</c:v>
                </c:pt>
                <c:pt idx="366">
                  <c:v>251.08699999999999</c:v>
                </c:pt>
                <c:pt idx="367">
                  <c:v>251.059</c:v>
                </c:pt>
                <c:pt idx="368">
                  <c:v>251.09800000000001</c:v>
                </c:pt>
                <c:pt idx="369">
                  <c:v>251.04900000000001</c:v>
                </c:pt>
                <c:pt idx="370">
                  <c:v>251.09100000000001</c:v>
                </c:pt>
                <c:pt idx="371">
                  <c:v>251.02099999999999</c:v>
                </c:pt>
                <c:pt idx="372">
                  <c:v>251.08199999999999</c:v>
                </c:pt>
                <c:pt idx="373">
                  <c:v>251.01300000000001</c:v>
                </c:pt>
                <c:pt idx="374">
                  <c:v>251.137</c:v>
                </c:pt>
                <c:pt idx="375">
                  <c:v>251.09299999999999</c:v>
                </c:pt>
                <c:pt idx="376">
                  <c:v>251.124</c:v>
                </c:pt>
                <c:pt idx="377">
                  <c:v>251.066</c:v>
                </c:pt>
                <c:pt idx="378">
                  <c:v>251.089</c:v>
                </c:pt>
                <c:pt idx="379">
                  <c:v>251.10900000000001</c:v>
                </c:pt>
                <c:pt idx="380">
                  <c:v>251.09200000000001</c:v>
                </c:pt>
                <c:pt idx="381">
                  <c:v>251.113</c:v>
                </c:pt>
                <c:pt idx="382">
                  <c:v>251.09200000000001</c:v>
                </c:pt>
                <c:pt idx="383">
                  <c:v>251.06800000000001</c:v>
                </c:pt>
                <c:pt idx="384">
                  <c:v>251.08600000000001</c:v>
                </c:pt>
                <c:pt idx="385">
                  <c:v>251.077</c:v>
                </c:pt>
                <c:pt idx="386">
                  <c:v>251.029</c:v>
                </c:pt>
                <c:pt idx="387">
                  <c:v>251.08799999999999</c:v>
                </c:pt>
                <c:pt idx="388">
                  <c:v>251.05699999999999</c:v>
                </c:pt>
                <c:pt idx="389">
                  <c:v>251.059</c:v>
                </c:pt>
                <c:pt idx="390">
                  <c:v>251.09299999999999</c:v>
                </c:pt>
                <c:pt idx="391">
                  <c:v>251.09100000000001</c:v>
                </c:pt>
                <c:pt idx="392">
                  <c:v>251.066</c:v>
                </c:pt>
                <c:pt idx="393">
                  <c:v>251.09800000000001</c:v>
                </c:pt>
                <c:pt idx="394">
                  <c:v>251.09800000000001</c:v>
                </c:pt>
                <c:pt idx="395">
                  <c:v>251.084</c:v>
                </c:pt>
                <c:pt idx="396">
                  <c:v>251.042</c:v>
                </c:pt>
                <c:pt idx="397">
                  <c:v>251.101</c:v>
                </c:pt>
                <c:pt idx="398">
                  <c:v>251.07300000000001</c:v>
                </c:pt>
                <c:pt idx="399">
                  <c:v>251.08799999999999</c:v>
                </c:pt>
                <c:pt idx="400">
                  <c:v>251.095</c:v>
                </c:pt>
                <c:pt idx="401">
                  <c:v>251.07</c:v>
                </c:pt>
                <c:pt idx="402">
                  <c:v>251.08699999999999</c:v>
                </c:pt>
                <c:pt idx="403">
                  <c:v>251.08099999999999</c:v>
                </c:pt>
                <c:pt idx="404">
                  <c:v>251.107</c:v>
                </c:pt>
                <c:pt idx="405">
                  <c:v>251.06200000000001</c:v>
                </c:pt>
                <c:pt idx="406">
                  <c:v>251.054</c:v>
                </c:pt>
                <c:pt idx="407">
                  <c:v>251.10499999999999</c:v>
                </c:pt>
                <c:pt idx="408">
                  <c:v>251.041</c:v>
                </c:pt>
                <c:pt idx="409">
                  <c:v>251.02500000000001</c:v>
                </c:pt>
                <c:pt idx="410">
                  <c:v>251.024</c:v>
                </c:pt>
                <c:pt idx="411">
                  <c:v>251.10900000000001</c:v>
                </c:pt>
                <c:pt idx="412">
                  <c:v>251.083</c:v>
                </c:pt>
                <c:pt idx="413">
                  <c:v>251.024</c:v>
                </c:pt>
                <c:pt idx="414">
                  <c:v>251.065</c:v>
                </c:pt>
                <c:pt idx="415">
                  <c:v>251.12899999999999</c:v>
                </c:pt>
                <c:pt idx="416">
                  <c:v>251.11500000000001</c:v>
                </c:pt>
                <c:pt idx="417">
                  <c:v>251.07499999999999</c:v>
                </c:pt>
                <c:pt idx="418">
                  <c:v>251.101</c:v>
                </c:pt>
                <c:pt idx="419">
                  <c:v>251.036</c:v>
                </c:pt>
                <c:pt idx="420">
                  <c:v>251.065</c:v>
                </c:pt>
                <c:pt idx="421">
                  <c:v>251.125</c:v>
                </c:pt>
                <c:pt idx="422">
                  <c:v>251.09700000000001</c:v>
                </c:pt>
                <c:pt idx="423">
                  <c:v>251.101</c:v>
                </c:pt>
                <c:pt idx="424">
                  <c:v>251.072</c:v>
                </c:pt>
                <c:pt idx="425">
                  <c:v>251.048</c:v>
                </c:pt>
                <c:pt idx="426">
                  <c:v>251.089</c:v>
                </c:pt>
                <c:pt idx="427">
                  <c:v>251.08199999999999</c:v>
                </c:pt>
                <c:pt idx="428">
                  <c:v>251.11199999999999</c:v>
                </c:pt>
                <c:pt idx="429">
                  <c:v>251.065</c:v>
                </c:pt>
                <c:pt idx="430">
                  <c:v>251.06</c:v>
                </c:pt>
                <c:pt idx="431">
                  <c:v>251.08</c:v>
                </c:pt>
                <c:pt idx="432">
                  <c:v>251.096</c:v>
                </c:pt>
                <c:pt idx="433">
                  <c:v>251.077</c:v>
                </c:pt>
                <c:pt idx="434">
                  <c:v>251.072</c:v>
                </c:pt>
                <c:pt idx="435">
                  <c:v>251.08099999999999</c:v>
                </c:pt>
                <c:pt idx="436">
                  <c:v>251.10599999999999</c:v>
                </c:pt>
                <c:pt idx="437">
                  <c:v>251.09200000000001</c:v>
                </c:pt>
                <c:pt idx="438">
                  <c:v>251.13499999999999</c:v>
                </c:pt>
                <c:pt idx="439">
                  <c:v>251.071</c:v>
                </c:pt>
                <c:pt idx="440">
                  <c:v>251.071</c:v>
                </c:pt>
                <c:pt idx="441">
                  <c:v>251.06200000000001</c:v>
                </c:pt>
                <c:pt idx="442">
                  <c:v>251.09</c:v>
                </c:pt>
                <c:pt idx="443">
                  <c:v>251.07900000000001</c:v>
                </c:pt>
                <c:pt idx="444">
                  <c:v>251.072</c:v>
                </c:pt>
                <c:pt idx="445">
                  <c:v>251.06200000000001</c:v>
                </c:pt>
                <c:pt idx="446">
                  <c:v>251.08500000000001</c:v>
                </c:pt>
                <c:pt idx="447">
                  <c:v>251.036</c:v>
                </c:pt>
                <c:pt idx="448">
                  <c:v>251.1</c:v>
                </c:pt>
                <c:pt idx="449">
                  <c:v>251.07300000000001</c:v>
                </c:pt>
                <c:pt idx="450">
                  <c:v>251.108</c:v>
                </c:pt>
                <c:pt idx="451">
                  <c:v>251.08099999999999</c:v>
                </c:pt>
                <c:pt idx="452">
                  <c:v>251.071</c:v>
                </c:pt>
                <c:pt idx="453">
                  <c:v>251.059</c:v>
                </c:pt>
                <c:pt idx="454">
                  <c:v>251.09800000000001</c:v>
                </c:pt>
                <c:pt idx="455">
                  <c:v>251.05</c:v>
                </c:pt>
                <c:pt idx="456">
                  <c:v>251.10900000000001</c:v>
                </c:pt>
                <c:pt idx="457">
                  <c:v>251.072</c:v>
                </c:pt>
                <c:pt idx="458">
                  <c:v>251.10400000000001</c:v>
                </c:pt>
                <c:pt idx="459">
                  <c:v>251.07900000000001</c:v>
                </c:pt>
                <c:pt idx="460">
                  <c:v>251.12100000000001</c:v>
                </c:pt>
                <c:pt idx="461">
                  <c:v>251.06899999999999</c:v>
                </c:pt>
                <c:pt idx="462">
                  <c:v>251.066</c:v>
                </c:pt>
                <c:pt idx="463">
                  <c:v>251.095</c:v>
                </c:pt>
                <c:pt idx="464">
                  <c:v>251.095</c:v>
                </c:pt>
                <c:pt idx="465">
                  <c:v>251.09399999999999</c:v>
                </c:pt>
                <c:pt idx="466">
                  <c:v>251.125</c:v>
                </c:pt>
                <c:pt idx="467">
                  <c:v>251.119</c:v>
                </c:pt>
                <c:pt idx="468">
                  <c:v>251.11600000000001</c:v>
                </c:pt>
                <c:pt idx="469">
                  <c:v>251.06</c:v>
                </c:pt>
                <c:pt idx="470">
                  <c:v>251.03399999999999</c:v>
                </c:pt>
                <c:pt idx="471">
                  <c:v>251.101</c:v>
                </c:pt>
                <c:pt idx="472">
                  <c:v>251.10900000000001</c:v>
                </c:pt>
                <c:pt idx="473">
                  <c:v>251.11099999999999</c:v>
                </c:pt>
                <c:pt idx="474">
                  <c:v>251.09700000000001</c:v>
                </c:pt>
                <c:pt idx="475">
                  <c:v>251.03899999999999</c:v>
                </c:pt>
                <c:pt idx="476">
                  <c:v>251.102</c:v>
                </c:pt>
                <c:pt idx="477">
                  <c:v>251.041</c:v>
                </c:pt>
                <c:pt idx="478">
                  <c:v>251.078</c:v>
                </c:pt>
                <c:pt idx="479">
                  <c:v>251.077</c:v>
                </c:pt>
                <c:pt idx="480">
                  <c:v>251.114</c:v>
                </c:pt>
                <c:pt idx="481">
                  <c:v>251.07900000000001</c:v>
                </c:pt>
                <c:pt idx="482">
                  <c:v>251.10300000000001</c:v>
                </c:pt>
                <c:pt idx="483">
                  <c:v>251.09700000000001</c:v>
                </c:pt>
                <c:pt idx="484">
                  <c:v>251.05799999999999</c:v>
                </c:pt>
                <c:pt idx="485">
                  <c:v>251.1</c:v>
                </c:pt>
                <c:pt idx="486">
                  <c:v>251.07599999999999</c:v>
                </c:pt>
                <c:pt idx="487">
                  <c:v>251.071</c:v>
                </c:pt>
                <c:pt idx="488">
                  <c:v>251.04300000000001</c:v>
                </c:pt>
                <c:pt idx="489">
                  <c:v>251.12100000000001</c:v>
                </c:pt>
                <c:pt idx="490">
                  <c:v>251.05500000000001</c:v>
                </c:pt>
                <c:pt idx="491">
                  <c:v>251.06</c:v>
                </c:pt>
                <c:pt idx="492">
                  <c:v>251.108</c:v>
                </c:pt>
                <c:pt idx="493">
                  <c:v>251.13300000000001</c:v>
                </c:pt>
                <c:pt idx="494">
                  <c:v>251.11500000000001</c:v>
                </c:pt>
                <c:pt idx="495">
                  <c:v>251.078</c:v>
                </c:pt>
                <c:pt idx="496">
                  <c:v>251.095</c:v>
                </c:pt>
                <c:pt idx="497">
                  <c:v>251.08799999999999</c:v>
                </c:pt>
                <c:pt idx="498">
                  <c:v>251.1</c:v>
                </c:pt>
                <c:pt idx="499">
                  <c:v>251.10300000000001</c:v>
                </c:pt>
                <c:pt idx="500">
                  <c:v>251.119</c:v>
                </c:pt>
                <c:pt idx="501">
                  <c:v>251.136</c:v>
                </c:pt>
                <c:pt idx="502">
                  <c:v>251.07599999999999</c:v>
                </c:pt>
                <c:pt idx="503">
                  <c:v>251.05099999999999</c:v>
                </c:pt>
                <c:pt idx="504">
                  <c:v>251.07499999999999</c:v>
                </c:pt>
                <c:pt idx="505">
                  <c:v>251.11099999999999</c:v>
                </c:pt>
                <c:pt idx="506">
                  <c:v>251.12</c:v>
                </c:pt>
                <c:pt idx="507">
                  <c:v>251.072</c:v>
                </c:pt>
                <c:pt idx="508">
                  <c:v>251.11</c:v>
                </c:pt>
                <c:pt idx="509">
                  <c:v>251.07900000000001</c:v>
                </c:pt>
                <c:pt idx="510">
                  <c:v>251.04499999999999</c:v>
                </c:pt>
                <c:pt idx="511">
                  <c:v>251.07400000000001</c:v>
                </c:pt>
                <c:pt idx="512">
                  <c:v>251.048</c:v>
                </c:pt>
                <c:pt idx="513">
                  <c:v>251.11600000000001</c:v>
                </c:pt>
                <c:pt idx="514">
                  <c:v>251.13399999999999</c:v>
                </c:pt>
                <c:pt idx="515">
                  <c:v>251.10599999999999</c:v>
                </c:pt>
                <c:pt idx="516">
                  <c:v>251.071</c:v>
                </c:pt>
                <c:pt idx="517">
                  <c:v>251.10599999999999</c:v>
                </c:pt>
                <c:pt idx="518">
                  <c:v>251.083</c:v>
                </c:pt>
                <c:pt idx="519">
                  <c:v>251.08099999999999</c:v>
                </c:pt>
                <c:pt idx="520">
                  <c:v>251.10499999999999</c:v>
                </c:pt>
                <c:pt idx="521">
                  <c:v>251.06899999999999</c:v>
                </c:pt>
                <c:pt idx="522">
                  <c:v>251.10900000000001</c:v>
                </c:pt>
                <c:pt idx="523">
                  <c:v>251.09100000000001</c:v>
                </c:pt>
                <c:pt idx="524">
                  <c:v>251.07599999999999</c:v>
                </c:pt>
                <c:pt idx="525">
                  <c:v>251.042</c:v>
                </c:pt>
                <c:pt idx="526">
                  <c:v>251.10900000000001</c:v>
                </c:pt>
                <c:pt idx="527">
                  <c:v>251.04400000000001</c:v>
                </c:pt>
                <c:pt idx="528">
                  <c:v>251.1</c:v>
                </c:pt>
                <c:pt idx="529">
                  <c:v>251.149</c:v>
                </c:pt>
                <c:pt idx="530">
                  <c:v>251.09700000000001</c:v>
                </c:pt>
                <c:pt idx="531">
                  <c:v>251.124</c:v>
                </c:pt>
                <c:pt idx="532">
                  <c:v>251.089</c:v>
                </c:pt>
                <c:pt idx="533">
                  <c:v>251.08600000000001</c:v>
                </c:pt>
                <c:pt idx="534">
                  <c:v>251.083</c:v>
                </c:pt>
                <c:pt idx="535">
                  <c:v>251.14599999999999</c:v>
                </c:pt>
                <c:pt idx="536">
                  <c:v>251.102</c:v>
                </c:pt>
                <c:pt idx="537">
                  <c:v>251.09399999999999</c:v>
                </c:pt>
                <c:pt idx="538">
                  <c:v>251.08099999999999</c:v>
                </c:pt>
                <c:pt idx="539">
                  <c:v>251.08099999999999</c:v>
                </c:pt>
                <c:pt idx="540">
                  <c:v>251.05</c:v>
                </c:pt>
                <c:pt idx="541">
                  <c:v>251.09299999999999</c:v>
                </c:pt>
                <c:pt idx="542">
                  <c:v>251.059</c:v>
                </c:pt>
                <c:pt idx="543">
                  <c:v>251.09</c:v>
                </c:pt>
                <c:pt idx="544">
                  <c:v>251.03399999999999</c:v>
                </c:pt>
                <c:pt idx="545">
                  <c:v>251.149</c:v>
                </c:pt>
                <c:pt idx="546">
                  <c:v>251.048</c:v>
                </c:pt>
                <c:pt idx="547">
                  <c:v>251.11600000000001</c:v>
                </c:pt>
                <c:pt idx="548">
                  <c:v>251.07599999999999</c:v>
                </c:pt>
                <c:pt idx="549">
                  <c:v>251.11199999999999</c:v>
                </c:pt>
                <c:pt idx="550">
                  <c:v>251.04499999999999</c:v>
                </c:pt>
                <c:pt idx="551">
                  <c:v>251.071</c:v>
                </c:pt>
                <c:pt idx="552">
                  <c:v>251.12299999999999</c:v>
                </c:pt>
                <c:pt idx="553">
                  <c:v>251.05600000000001</c:v>
                </c:pt>
                <c:pt idx="554">
                  <c:v>251.1</c:v>
                </c:pt>
                <c:pt idx="555">
                  <c:v>251.048</c:v>
                </c:pt>
                <c:pt idx="556">
                  <c:v>251.12100000000001</c:v>
                </c:pt>
                <c:pt idx="557">
                  <c:v>251.08500000000001</c:v>
                </c:pt>
                <c:pt idx="558">
                  <c:v>251.07599999999999</c:v>
                </c:pt>
                <c:pt idx="559">
                  <c:v>251.08799999999999</c:v>
                </c:pt>
                <c:pt idx="560">
                  <c:v>251.09100000000001</c:v>
                </c:pt>
                <c:pt idx="561">
                  <c:v>251.113</c:v>
                </c:pt>
                <c:pt idx="562">
                  <c:v>251.071</c:v>
                </c:pt>
                <c:pt idx="563">
                  <c:v>251.04900000000001</c:v>
                </c:pt>
                <c:pt idx="564">
                  <c:v>251.096</c:v>
                </c:pt>
                <c:pt idx="565">
                  <c:v>251.09700000000001</c:v>
                </c:pt>
                <c:pt idx="566">
                  <c:v>251.12</c:v>
                </c:pt>
                <c:pt idx="567">
                  <c:v>251.07499999999999</c:v>
                </c:pt>
                <c:pt idx="568">
                  <c:v>251.08</c:v>
                </c:pt>
                <c:pt idx="569">
                  <c:v>251.078</c:v>
                </c:pt>
                <c:pt idx="570">
                  <c:v>251.03899999999999</c:v>
                </c:pt>
                <c:pt idx="571">
                  <c:v>251.08600000000001</c:v>
                </c:pt>
                <c:pt idx="572">
                  <c:v>251.06899999999999</c:v>
                </c:pt>
                <c:pt idx="573">
                  <c:v>251.11</c:v>
                </c:pt>
                <c:pt idx="574">
                  <c:v>251.12200000000001</c:v>
                </c:pt>
                <c:pt idx="575">
                  <c:v>251.137</c:v>
                </c:pt>
                <c:pt idx="576">
                  <c:v>251.053</c:v>
                </c:pt>
                <c:pt idx="577">
                  <c:v>251.11099999999999</c:v>
                </c:pt>
                <c:pt idx="578">
                  <c:v>251.04499999999999</c:v>
                </c:pt>
                <c:pt idx="579">
                  <c:v>251.114</c:v>
                </c:pt>
                <c:pt idx="580">
                  <c:v>251.08500000000001</c:v>
                </c:pt>
                <c:pt idx="581">
                  <c:v>251.108</c:v>
                </c:pt>
                <c:pt idx="582">
                  <c:v>251.12</c:v>
                </c:pt>
                <c:pt idx="583">
                  <c:v>251.095</c:v>
                </c:pt>
                <c:pt idx="584">
                  <c:v>251.03700000000001</c:v>
                </c:pt>
                <c:pt idx="585">
                  <c:v>251.06399999999999</c:v>
                </c:pt>
                <c:pt idx="586">
                  <c:v>251.113</c:v>
                </c:pt>
                <c:pt idx="587">
                  <c:v>251.04300000000001</c:v>
                </c:pt>
                <c:pt idx="588">
                  <c:v>251.13300000000001</c:v>
                </c:pt>
                <c:pt idx="589">
                  <c:v>251.059</c:v>
                </c:pt>
                <c:pt idx="590">
                  <c:v>251.078</c:v>
                </c:pt>
                <c:pt idx="591">
                  <c:v>251.10900000000001</c:v>
                </c:pt>
                <c:pt idx="592">
                  <c:v>251.066</c:v>
                </c:pt>
                <c:pt idx="593">
                  <c:v>251.083</c:v>
                </c:pt>
                <c:pt idx="594">
                  <c:v>251.06899999999999</c:v>
                </c:pt>
                <c:pt idx="595">
                  <c:v>251.048</c:v>
                </c:pt>
                <c:pt idx="596">
                  <c:v>251.09200000000001</c:v>
                </c:pt>
                <c:pt idx="597">
                  <c:v>251.09800000000001</c:v>
                </c:pt>
                <c:pt idx="598">
                  <c:v>251.08600000000001</c:v>
                </c:pt>
                <c:pt idx="599">
                  <c:v>251.08500000000001</c:v>
                </c:pt>
                <c:pt idx="600">
                  <c:v>251.078</c:v>
                </c:pt>
                <c:pt idx="601">
                  <c:v>251.09399999999999</c:v>
                </c:pt>
                <c:pt idx="602">
                  <c:v>251.095</c:v>
                </c:pt>
                <c:pt idx="603">
                  <c:v>251.06700000000001</c:v>
                </c:pt>
                <c:pt idx="604">
                  <c:v>251.08</c:v>
                </c:pt>
                <c:pt idx="605">
                  <c:v>251.09399999999999</c:v>
                </c:pt>
                <c:pt idx="606">
                  <c:v>251.06399999999999</c:v>
                </c:pt>
                <c:pt idx="607">
                  <c:v>251.07499999999999</c:v>
                </c:pt>
                <c:pt idx="608">
                  <c:v>251.07</c:v>
                </c:pt>
                <c:pt idx="609">
                  <c:v>251.09299999999999</c:v>
                </c:pt>
                <c:pt idx="610">
                  <c:v>251.08099999999999</c:v>
                </c:pt>
                <c:pt idx="611">
                  <c:v>251.083</c:v>
                </c:pt>
                <c:pt idx="612">
                  <c:v>251.08600000000001</c:v>
                </c:pt>
                <c:pt idx="613">
                  <c:v>251.108</c:v>
                </c:pt>
                <c:pt idx="614">
                  <c:v>251.066</c:v>
                </c:pt>
                <c:pt idx="615">
                  <c:v>251.09800000000001</c:v>
                </c:pt>
                <c:pt idx="616">
                  <c:v>251.07499999999999</c:v>
                </c:pt>
                <c:pt idx="617">
                  <c:v>251.131</c:v>
                </c:pt>
                <c:pt idx="618">
                  <c:v>251.10599999999999</c:v>
                </c:pt>
                <c:pt idx="619">
                  <c:v>251.14599999999999</c:v>
                </c:pt>
                <c:pt idx="620">
                  <c:v>251.09200000000001</c:v>
                </c:pt>
                <c:pt idx="621">
                  <c:v>251.108</c:v>
                </c:pt>
                <c:pt idx="622">
                  <c:v>251.06700000000001</c:v>
                </c:pt>
                <c:pt idx="623">
                  <c:v>251.05799999999999</c:v>
                </c:pt>
                <c:pt idx="624">
                  <c:v>251.11</c:v>
                </c:pt>
                <c:pt idx="625">
                  <c:v>251.06899999999999</c:v>
                </c:pt>
                <c:pt idx="626">
                  <c:v>251.07599999999999</c:v>
                </c:pt>
                <c:pt idx="627">
                  <c:v>251.089</c:v>
                </c:pt>
                <c:pt idx="628">
                  <c:v>251.08099999999999</c:v>
                </c:pt>
                <c:pt idx="629">
                  <c:v>251.08099999999999</c:v>
                </c:pt>
                <c:pt idx="630">
                  <c:v>251.06</c:v>
                </c:pt>
                <c:pt idx="631">
                  <c:v>251.06399999999999</c:v>
                </c:pt>
                <c:pt idx="632">
                  <c:v>251.083</c:v>
                </c:pt>
                <c:pt idx="633">
                  <c:v>251.14099999999999</c:v>
                </c:pt>
                <c:pt idx="634">
                  <c:v>251.126</c:v>
                </c:pt>
                <c:pt idx="635">
                  <c:v>251.04499999999999</c:v>
                </c:pt>
                <c:pt idx="636">
                  <c:v>251.102</c:v>
                </c:pt>
                <c:pt idx="637">
                  <c:v>251.07400000000001</c:v>
                </c:pt>
                <c:pt idx="638">
                  <c:v>251.095</c:v>
                </c:pt>
                <c:pt idx="639">
                  <c:v>251.084</c:v>
                </c:pt>
                <c:pt idx="640">
                  <c:v>251.08099999999999</c:v>
                </c:pt>
                <c:pt idx="641">
                  <c:v>251.04400000000001</c:v>
                </c:pt>
                <c:pt idx="642">
                  <c:v>251.11199999999999</c:v>
                </c:pt>
                <c:pt idx="643">
                  <c:v>251.095</c:v>
                </c:pt>
                <c:pt idx="644">
                  <c:v>251.08099999999999</c:v>
                </c:pt>
                <c:pt idx="645">
                  <c:v>251.12</c:v>
                </c:pt>
                <c:pt idx="646">
                  <c:v>251.08699999999999</c:v>
                </c:pt>
                <c:pt idx="647">
                  <c:v>251.066</c:v>
                </c:pt>
                <c:pt idx="648">
                  <c:v>251.072</c:v>
                </c:pt>
                <c:pt idx="649">
                  <c:v>251.05099999999999</c:v>
                </c:pt>
                <c:pt idx="650">
                  <c:v>251.041</c:v>
                </c:pt>
                <c:pt idx="651">
                  <c:v>251.07900000000001</c:v>
                </c:pt>
                <c:pt idx="652">
                  <c:v>251.07</c:v>
                </c:pt>
                <c:pt idx="653">
                  <c:v>251.12899999999999</c:v>
                </c:pt>
                <c:pt idx="654">
                  <c:v>251.08</c:v>
                </c:pt>
                <c:pt idx="655">
                  <c:v>251.05699999999999</c:v>
                </c:pt>
                <c:pt idx="656">
                  <c:v>251.072</c:v>
                </c:pt>
                <c:pt idx="657">
                  <c:v>251.06800000000001</c:v>
                </c:pt>
                <c:pt idx="658">
                  <c:v>251.13</c:v>
                </c:pt>
                <c:pt idx="659">
                  <c:v>251.09200000000001</c:v>
                </c:pt>
                <c:pt idx="660">
                  <c:v>251.12299999999999</c:v>
                </c:pt>
                <c:pt idx="661">
                  <c:v>251.101</c:v>
                </c:pt>
                <c:pt idx="662">
                  <c:v>251.09</c:v>
                </c:pt>
                <c:pt idx="663">
                  <c:v>251.11099999999999</c:v>
                </c:pt>
                <c:pt idx="664">
                  <c:v>251.07499999999999</c:v>
                </c:pt>
                <c:pt idx="665">
                  <c:v>251.12200000000001</c:v>
                </c:pt>
                <c:pt idx="666">
                  <c:v>251.089</c:v>
                </c:pt>
                <c:pt idx="667">
                  <c:v>251.12200000000001</c:v>
                </c:pt>
                <c:pt idx="668">
                  <c:v>251.07300000000001</c:v>
                </c:pt>
                <c:pt idx="669">
                  <c:v>251.08500000000001</c:v>
                </c:pt>
                <c:pt idx="670">
                  <c:v>251.09299999999999</c:v>
                </c:pt>
                <c:pt idx="671">
                  <c:v>251.089</c:v>
                </c:pt>
                <c:pt idx="672">
                  <c:v>251.07</c:v>
                </c:pt>
                <c:pt idx="673">
                  <c:v>251.10499999999999</c:v>
                </c:pt>
                <c:pt idx="674">
                  <c:v>251.09200000000001</c:v>
                </c:pt>
                <c:pt idx="675">
                  <c:v>251.1</c:v>
                </c:pt>
                <c:pt idx="676">
                  <c:v>251.09</c:v>
                </c:pt>
                <c:pt idx="677">
                  <c:v>251.095</c:v>
                </c:pt>
                <c:pt idx="678">
                  <c:v>251.05099999999999</c:v>
                </c:pt>
                <c:pt idx="679">
                  <c:v>251.07499999999999</c:v>
                </c:pt>
                <c:pt idx="680">
                  <c:v>251.12299999999999</c:v>
                </c:pt>
                <c:pt idx="681">
                  <c:v>251.071</c:v>
                </c:pt>
                <c:pt idx="682">
                  <c:v>251.08500000000001</c:v>
                </c:pt>
                <c:pt idx="683">
                  <c:v>251.131</c:v>
                </c:pt>
                <c:pt idx="684">
                  <c:v>251.11799999999999</c:v>
                </c:pt>
                <c:pt idx="685">
                  <c:v>251.09399999999999</c:v>
                </c:pt>
                <c:pt idx="686">
                  <c:v>251.083</c:v>
                </c:pt>
                <c:pt idx="687">
                  <c:v>251.084</c:v>
                </c:pt>
                <c:pt idx="688">
                  <c:v>251.11199999999999</c:v>
                </c:pt>
                <c:pt idx="689">
                  <c:v>251.11</c:v>
                </c:pt>
                <c:pt idx="690">
                  <c:v>251.066</c:v>
                </c:pt>
                <c:pt idx="691">
                  <c:v>251.142</c:v>
                </c:pt>
                <c:pt idx="692">
                  <c:v>251.06200000000001</c:v>
                </c:pt>
                <c:pt idx="693">
                  <c:v>251.08500000000001</c:v>
                </c:pt>
                <c:pt idx="694">
                  <c:v>251.05799999999999</c:v>
                </c:pt>
                <c:pt idx="695">
                  <c:v>251.096</c:v>
                </c:pt>
                <c:pt idx="696">
                  <c:v>251.05500000000001</c:v>
                </c:pt>
                <c:pt idx="697">
                  <c:v>251.09399999999999</c:v>
                </c:pt>
                <c:pt idx="698">
                  <c:v>251.071</c:v>
                </c:pt>
                <c:pt idx="699">
                  <c:v>251.066</c:v>
                </c:pt>
                <c:pt idx="700">
                  <c:v>251.06899999999999</c:v>
                </c:pt>
                <c:pt idx="701">
                  <c:v>251.08199999999999</c:v>
                </c:pt>
                <c:pt idx="702">
                  <c:v>251.08</c:v>
                </c:pt>
                <c:pt idx="703">
                  <c:v>251.071</c:v>
                </c:pt>
                <c:pt idx="704">
                  <c:v>251.08600000000001</c:v>
                </c:pt>
                <c:pt idx="705">
                  <c:v>251.11199999999999</c:v>
                </c:pt>
                <c:pt idx="706">
                  <c:v>251.05199999999999</c:v>
                </c:pt>
                <c:pt idx="707">
                  <c:v>251.06899999999999</c:v>
                </c:pt>
                <c:pt idx="708">
                  <c:v>251.11799999999999</c:v>
                </c:pt>
                <c:pt idx="709">
                  <c:v>251.05099999999999</c:v>
                </c:pt>
                <c:pt idx="710">
                  <c:v>251.084</c:v>
                </c:pt>
                <c:pt idx="711">
                  <c:v>251.071</c:v>
                </c:pt>
                <c:pt idx="712">
                  <c:v>251.10599999999999</c:v>
                </c:pt>
                <c:pt idx="713">
                  <c:v>251.10599999999999</c:v>
                </c:pt>
                <c:pt idx="714">
                  <c:v>251.10400000000001</c:v>
                </c:pt>
                <c:pt idx="715">
                  <c:v>251.09200000000001</c:v>
                </c:pt>
                <c:pt idx="716">
                  <c:v>251.07599999999999</c:v>
                </c:pt>
                <c:pt idx="717">
                  <c:v>251.10599999999999</c:v>
                </c:pt>
                <c:pt idx="718">
                  <c:v>251.101</c:v>
                </c:pt>
                <c:pt idx="719">
                  <c:v>251.08500000000001</c:v>
                </c:pt>
                <c:pt idx="720">
                  <c:v>251.04300000000001</c:v>
                </c:pt>
                <c:pt idx="721">
                  <c:v>251.065</c:v>
                </c:pt>
                <c:pt idx="722">
                  <c:v>251.07499999999999</c:v>
                </c:pt>
                <c:pt idx="723">
                  <c:v>251.11600000000001</c:v>
                </c:pt>
                <c:pt idx="724">
                  <c:v>251.05600000000001</c:v>
                </c:pt>
                <c:pt idx="725">
                  <c:v>251.09200000000001</c:v>
                </c:pt>
                <c:pt idx="726">
                  <c:v>251.124</c:v>
                </c:pt>
                <c:pt idx="727">
                  <c:v>251.13499999999999</c:v>
                </c:pt>
                <c:pt idx="728">
                  <c:v>251.07499999999999</c:v>
                </c:pt>
                <c:pt idx="729">
                  <c:v>251.095</c:v>
                </c:pt>
                <c:pt idx="730">
                  <c:v>251.04499999999999</c:v>
                </c:pt>
                <c:pt idx="731">
                  <c:v>251.07400000000001</c:v>
                </c:pt>
                <c:pt idx="732">
                  <c:v>251.143</c:v>
                </c:pt>
                <c:pt idx="733">
                  <c:v>251.107</c:v>
                </c:pt>
                <c:pt idx="734">
                  <c:v>251.11099999999999</c:v>
                </c:pt>
                <c:pt idx="735">
                  <c:v>251.1</c:v>
                </c:pt>
                <c:pt idx="736">
                  <c:v>251.04</c:v>
                </c:pt>
                <c:pt idx="737">
                  <c:v>251.07300000000001</c:v>
                </c:pt>
                <c:pt idx="738">
                  <c:v>251.10400000000001</c:v>
                </c:pt>
                <c:pt idx="739">
                  <c:v>251.06200000000001</c:v>
                </c:pt>
                <c:pt idx="740">
                  <c:v>251.10300000000001</c:v>
                </c:pt>
                <c:pt idx="741">
                  <c:v>251.11500000000001</c:v>
                </c:pt>
                <c:pt idx="742">
                  <c:v>251.114</c:v>
                </c:pt>
                <c:pt idx="743">
                  <c:v>251.143</c:v>
                </c:pt>
                <c:pt idx="744">
                  <c:v>251.11</c:v>
                </c:pt>
                <c:pt idx="745">
                  <c:v>251.08199999999999</c:v>
                </c:pt>
                <c:pt idx="746">
                  <c:v>251.054</c:v>
                </c:pt>
                <c:pt idx="747">
                  <c:v>251.072</c:v>
                </c:pt>
                <c:pt idx="748">
                  <c:v>251.08</c:v>
                </c:pt>
                <c:pt idx="749">
                  <c:v>251.143</c:v>
                </c:pt>
                <c:pt idx="750">
                  <c:v>251.09</c:v>
                </c:pt>
                <c:pt idx="751">
                  <c:v>251.08500000000001</c:v>
                </c:pt>
                <c:pt idx="752">
                  <c:v>251.12</c:v>
                </c:pt>
                <c:pt idx="753">
                  <c:v>251.09</c:v>
                </c:pt>
                <c:pt idx="754">
                  <c:v>251.089</c:v>
                </c:pt>
                <c:pt idx="755">
                  <c:v>251.084</c:v>
                </c:pt>
                <c:pt idx="756">
                  <c:v>251.11099999999999</c:v>
                </c:pt>
                <c:pt idx="757">
                  <c:v>251.09800000000001</c:v>
                </c:pt>
                <c:pt idx="758">
                  <c:v>251.14400000000001</c:v>
                </c:pt>
                <c:pt idx="759">
                  <c:v>251.102</c:v>
                </c:pt>
                <c:pt idx="760">
                  <c:v>251.119</c:v>
                </c:pt>
                <c:pt idx="761">
                  <c:v>251.07599999999999</c:v>
                </c:pt>
                <c:pt idx="762">
                  <c:v>251.09200000000001</c:v>
                </c:pt>
                <c:pt idx="763">
                  <c:v>251.095</c:v>
                </c:pt>
                <c:pt idx="764">
                  <c:v>251.09700000000001</c:v>
                </c:pt>
                <c:pt idx="765">
                  <c:v>251.089</c:v>
                </c:pt>
                <c:pt idx="766">
                  <c:v>251.08</c:v>
                </c:pt>
                <c:pt idx="767">
                  <c:v>251.09399999999999</c:v>
                </c:pt>
                <c:pt idx="768">
                  <c:v>251.10599999999999</c:v>
                </c:pt>
                <c:pt idx="769">
                  <c:v>251.09299999999999</c:v>
                </c:pt>
                <c:pt idx="770">
                  <c:v>251.107</c:v>
                </c:pt>
                <c:pt idx="771">
                  <c:v>251.096</c:v>
                </c:pt>
                <c:pt idx="772">
                  <c:v>251.11</c:v>
                </c:pt>
                <c:pt idx="773">
                  <c:v>251.096</c:v>
                </c:pt>
                <c:pt idx="774">
                  <c:v>251.107</c:v>
                </c:pt>
                <c:pt idx="775">
                  <c:v>251.071</c:v>
                </c:pt>
                <c:pt idx="776">
                  <c:v>251.096</c:v>
                </c:pt>
                <c:pt idx="777">
                  <c:v>251.07300000000001</c:v>
                </c:pt>
                <c:pt idx="778">
                  <c:v>251.12</c:v>
                </c:pt>
                <c:pt idx="779">
                  <c:v>251.08</c:v>
                </c:pt>
                <c:pt idx="780">
                  <c:v>251.113</c:v>
                </c:pt>
                <c:pt idx="781">
                  <c:v>251.114</c:v>
                </c:pt>
                <c:pt idx="782">
                  <c:v>251.065</c:v>
                </c:pt>
                <c:pt idx="783">
                  <c:v>251.06</c:v>
                </c:pt>
                <c:pt idx="784">
                  <c:v>251.108</c:v>
                </c:pt>
                <c:pt idx="785">
                  <c:v>251.05</c:v>
                </c:pt>
                <c:pt idx="786">
                  <c:v>251.066</c:v>
                </c:pt>
                <c:pt idx="787">
                  <c:v>251.08</c:v>
                </c:pt>
                <c:pt idx="788">
                  <c:v>251.077</c:v>
                </c:pt>
                <c:pt idx="789">
                  <c:v>251.08799999999999</c:v>
                </c:pt>
                <c:pt idx="790">
                  <c:v>251.04900000000001</c:v>
                </c:pt>
                <c:pt idx="791">
                  <c:v>251.08</c:v>
                </c:pt>
                <c:pt idx="792">
                  <c:v>251.08199999999999</c:v>
                </c:pt>
                <c:pt idx="793">
                  <c:v>251.13300000000001</c:v>
                </c:pt>
                <c:pt idx="794">
                  <c:v>251.113</c:v>
                </c:pt>
                <c:pt idx="795">
                  <c:v>251.11099999999999</c:v>
                </c:pt>
                <c:pt idx="796">
                  <c:v>251.08199999999999</c:v>
                </c:pt>
                <c:pt idx="797">
                  <c:v>251.07499999999999</c:v>
                </c:pt>
                <c:pt idx="798">
                  <c:v>251.114</c:v>
                </c:pt>
                <c:pt idx="799">
                  <c:v>251.113</c:v>
                </c:pt>
                <c:pt idx="800">
                  <c:v>251.09</c:v>
                </c:pt>
                <c:pt idx="801">
                  <c:v>251.11600000000001</c:v>
                </c:pt>
                <c:pt idx="802">
                  <c:v>251.125</c:v>
                </c:pt>
                <c:pt idx="803">
                  <c:v>251.114</c:v>
                </c:pt>
                <c:pt idx="804">
                  <c:v>251.125</c:v>
                </c:pt>
                <c:pt idx="805">
                  <c:v>251.04</c:v>
                </c:pt>
                <c:pt idx="806">
                  <c:v>251.06700000000001</c:v>
                </c:pt>
                <c:pt idx="807">
                  <c:v>251.08500000000001</c:v>
                </c:pt>
                <c:pt idx="808">
                  <c:v>251.136</c:v>
                </c:pt>
                <c:pt idx="809">
                  <c:v>251.095</c:v>
                </c:pt>
                <c:pt idx="810">
                  <c:v>251.05500000000001</c:v>
                </c:pt>
                <c:pt idx="811">
                  <c:v>251.07900000000001</c:v>
                </c:pt>
                <c:pt idx="812">
                  <c:v>251.09399999999999</c:v>
                </c:pt>
                <c:pt idx="813">
                  <c:v>251.078</c:v>
                </c:pt>
                <c:pt idx="814">
                  <c:v>251.07599999999999</c:v>
                </c:pt>
                <c:pt idx="815">
                  <c:v>251.05799999999999</c:v>
                </c:pt>
                <c:pt idx="816">
                  <c:v>251.09</c:v>
                </c:pt>
                <c:pt idx="817">
                  <c:v>251.07300000000001</c:v>
                </c:pt>
                <c:pt idx="818">
                  <c:v>260</c:v>
                </c:pt>
                <c:pt idx="819">
                  <c:v>259.995</c:v>
                </c:pt>
                <c:pt idx="820">
                  <c:v>259.98599999999999</c:v>
                </c:pt>
                <c:pt idx="821">
                  <c:v>259.95600000000002</c:v>
                </c:pt>
                <c:pt idx="822">
                  <c:v>259.964</c:v>
                </c:pt>
                <c:pt idx="823">
                  <c:v>260.00599999999997</c:v>
                </c:pt>
                <c:pt idx="824">
                  <c:v>259.99799999999999</c:v>
                </c:pt>
                <c:pt idx="825">
                  <c:v>259.97699999999998</c:v>
                </c:pt>
                <c:pt idx="826">
                  <c:v>260.02199999999999</c:v>
                </c:pt>
                <c:pt idx="827">
                  <c:v>259.952</c:v>
                </c:pt>
                <c:pt idx="828">
                  <c:v>259.983</c:v>
                </c:pt>
                <c:pt idx="829">
                  <c:v>259.98599999999999</c:v>
                </c:pt>
                <c:pt idx="830">
                  <c:v>259.95400000000001</c:v>
                </c:pt>
                <c:pt idx="831">
                  <c:v>260.00900000000001</c:v>
                </c:pt>
                <c:pt idx="832">
                  <c:v>259.99200000000002</c:v>
                </c:pt>
                <c:pt idx="833">
                  <c:v>260</c:v>
                </c:pt>
                <c:pt idx="834">
                  <c:v>259.983</c:v>
                </c:pt>
                <c:pt idx="835">
                  <c:v>259.96899999999999</c:v>
                </c:pt>
                <c:pt idx="836">
                  <c:v>259.98599999999999</c:v>
                </c:pt>
                <c:pt idx="837">
                  <c:v>259.96800000000002</c:v>
                </c:pt>
                <c:pt idx="838">
                  <c:v>259.99400000000003</c:v>
                </c:pt>
                <c:pt idx="839">
                  <c:v>259.96899999999999</c:v>
                </c:pt>
                <c:pt idx="840">
                  <c:v>260.02100000000002</c:v>
                </c:pt>
                <c:pt idx="841">
                  <c:v>260.029</c:v>
                </c:pt>
                <c:pt idx="842">
                  <c:v>259.98099999999999</c:v>
                </c:pt>
                <c:pt idx="843">
                  <c:v>260.00400000000002</c:v>
                </c:pt>
                <c:pt idx="844">
                  <c:v>259.98399999999998</c:v>
                </c:pt>
                <c:pt idx="845">
                  <c:v>259.95999999999998</c:v>
                </c:pt>
                <c:pt idx="846">
                  <c:v>260.012</c:v>
                </c:pt>
                <c:pt idx="847">
                  <c:v>259.99200000000002</c:v>
                </c:pt>
                <c:pt idx="848">
                  <c:v>259.96499999999997</c:v>
                </c:pt>
                <c:pt idx="849">
                  <c:v>260.00200000000001</c:v>
                </c:pt>
                <c:pt idx="850">
                  <c:v>259.97199999999998</c:v>
                </c:pt>
                <c:pt idx="851">
                  <c:v>260.00700000000001</c:v>
                </c:pt>
                <c:pt idx="852">
                  <c:v>259.97899999999998</c:v>
                </c:pt>
                <c:pt idx="853">
                  <c:v>259.98899999999998</c:v>
                </c:pt>
                <c:pt idx="854">
                  <c:v>260.04500000000002</c:v>
                </c:pt>
              </c:numCache>
            </c:numRef>
          </c:val>
          <c:smooth val="0"/>
          <c:extLst xmlns:c16r2="http://schemas.microsoft.com/office/drawing/2015/06/chart">
            <c:ext xmlns:c16="http://schemas.microsoft.com/office/drawing/2014/chart" uri="{C3380CC4-5D6E-409C-BE32-E72D297353CC}">
              <c16:uniqueId val="{00000000-49BF-4989-B28B-6A0DCE7DD544}"/>
            </c:ext>
          </c:extLst>
        </c:ser>
        <c:dLbls>
          <c:showLegendKey val="0"/>
          <c:showVal val="0"/>
          <c:showCatName val="0"/>
          <c:showSerName val="0"/>
          <c:showPercent val="0"/>
          <c:showBubbleSize val="0"/>
        </c:dLbls>
        <c:marker val="1"/>
        <c:smooth val="0"/>
        <c:axId val="2031043408"/>
        <c:axId val="2031044496"/>
      </c:lineChart>
      <c:lineChart>
        <c:grouping val="standard"/>
        <c:varyColors val="0"/>
        <c:ser>
          <c:idx val="2"/>
          <c:order val="1"/>
          <c:spPr>
            <a:ln w="28575" cap="rnd">
              <a:solidFill>
                <a:schemeClr val="accent3"/>
              </a:solidFill>
              <a:round/>
            </a:ln>
            <a:effectLst/>
          </c:spPr>
          <c:marker>
            <c:symbol val="none"/>
          </c:marker>
          <c:cat>
            <c:numRef>
              <c:f>Sheet2!$E$2:$E$1052</c:f>
              <c:numCache>
                <c:formatCode>0.00_);[Red]\(0.00\)</c:formatCode>
                <c:ptCount val="1051"/>
                <c:pt idx="0">
                  <c:v>0</c:v>
                </c:pt>
                <c:pt idx="1">
                  <c:v>0.16666666666666666</c:v>
                </c:pt>
                <c:pt idx="2">
                  <c:v>0.33333333333333331</c:v>
                </c:pt>
                <c:pt idx="3">
                  <c:v>0.5</c:v>
                </c:pt>
                <c:pt idx="4">
                  <c:v>0.66666666666666663</c:v>
                </c:pt>
                <c:pt idx="5">
                  <c:v>0.83333333333333337</c:v>
                </c:pt>
                <c:pt idx="6">
                  <c:v>1</c:v>
                </c:pt>
                <c:pt idx="7">
                  <c:v>1.1666666666666667</c:v>
                </c:pt>
                <c:pt idx="8">
                  <c:v>1.3333333333333333</c:v>
                </c:pt>
                <c:pt idx="9">
                  <c:v>1.5</c:v>
                </c:pt>
                <c:pt idx="10">
                  <c:v>1.6666666666666667</c:v>
                </c:pt>
                <c:pt idx="11">
                  <c:v>1.8333333333333333</c:v>
                </c:pt>
                <c:pt idx="12">
                  <c:v>2</c:v>
                </c:pt>
                <c:pt idx="13">
                  <c:v>2.1666666666666665</c:v>
                </c:pt>
                <c:pt idx="14">
                  <c:v>2.3333333333333335</c:v>
                </c:pt>
                <c:pt idx="15">
                  <c:v>2.5</c:v>
                </c:pt>
                <c:pt idx="16">
                  <c:v>2.6666666666666665</c:v>
                </c:pt>
                <c:pt idx="17">
                  <c:v>2.8333333333333335</c:v>
                </c:pt>
                <c:pt idx="18">
                  <c:v>3</c:v>
                </c:pt>
                <c:pt idx="19">
                  <c:v>3.1666666666666665</c:v>
                </c:pt>
                <c:pt idx="20">
                  <c:v>3.3333333333333335</c:v>
                </c:pt>
                <c:pt idx="21">
                  <c:v>3.5</c:v>
                </c:pt>
                <c:pt idx="22">
                  <c:v>3.6666666666666665</c:v>
                </c:pt>
                <c:pt idx="23">
                  <c:v>3.8333333333333335</c:v>
                </c:pt>
                <c:pt idx="24">
                  <c:v>4</c:v>
                </c:pt>
                <c:pt idx="25">
                  <c:v>4.166666666666667</c:v>
                </c:pt>
                <c:pt idx="26">
                  <c:v>4.333333333333333</c:v>
                </c:pt>
                <c:pt idx="27">
                  <c:v>4.5</c:v>
                </c:pt>
                <c:pt idx="28">
                  <c:v>4.666666666666667</c:v>
                </c:pt>
                <c:pt idx="29">
                  <c:v>4.833333333333333</c:v>
                </c:pt>
                <c:pt idx="30">
                  <c:v>5</c:v>
                </c:pt>
                <c:pt idx="31">
                  <c:v>5.166666666666667</c:v>
                </c:pt>
                <c:pt idx="32">
                  <c:v>5.333333333333333</c:v>
                </c:pt>
                <c:pt idx="33">
                  <c:v>5.5</c:v>
                </c:pt>
                <c:pt idx="34">
                  <c:v>5.666666666666667</c:v>
                </c:pt>
                <c:pt idx="35">
                  <c:v>5.833333333333333</c:v>
                </c:pt>
                <c:pt idx="36">
                  <c:v>6</c:v>
                </c:pt>
                <c:pt idx="37">
                  <c:v>6.166666666666667</c:v>
                </c:pt>
                <c:pt idx="38">
                  <c:v>6.333333333333333</c:v>
                </c:pt>
                <c:pt idx="39">
                  <c:v>6.5</c:v>
                </c:pt>
                <c:pt idx="40">
                  <c:v>6.666666666666667</c:v>
                </c:pt>
                <c:pt idx="41">
                  <c:v>6.833333333333333</c:v>
                </c:pt>
                <c:pt idx="42">
                  <c:v>7</c:v>
                </c:pt>
                <c:pt idx="43">
                  <c:v>7.166666666666667</c:v>
                </c:pt>
                <c:pt idx="44">
                  <c:v>7.333333333333333</c:v>
                </c:pt>
                <c:pt idx="45">
                  <c:v>7.5</c:v>
                </c:pt>
                <c:pt idx="46">
                  <c:v>7.666666666666667</c:v>
                </c:pt>
                <c:pt idx="47">
                  <c:v>7.833333333333333</c:v>
                </c:pt>
                <c:pt idx="48">
                  <c:v>8</c:v>
                </c:pt>
                <c:pt idx="49">
                  <c:v>8.1666666666666661</c:v>
                </c:pt>
                <c:pt idx="50">
                  <c:v>8.3333333333333339</c:v>
                </c:pt>
                <c:pt idx="51">
                  <c:v>8.5</c:v>
                </c:pt>
                <c:pt idx="52">
                  <c:v>8.6666666666666661</c:v>
                </c:pt>
                <c:pt idx="53">
                  <c:v>8.8333333333333339</c:v>
                </c:pt>
                <c:pt idx="54">
                  <c:v>9</c:v>
                </c:pt>
                <c:pt idx="55">
                  <c:v>9.1666666666666661</c:v>
                </c:pt>
                <c:pt idx="56">
                  <c:v>9.3333333333333339</c:v>
                </c:pt>
                <c:pt idx="57">
                  <c:v>9.5</c:v>
                </c:pt>
                <c:pt idx="58">
                  <c:v>9.6666666666666661</c:v>
                </c:pt>
                <c:pt idx="59">
                  <c:v>9.8333333333333339</c:v>
                </c:pt>
                <c:pt idx="60">
                  <c:v>10</c:v>
                </c:pt>
                <c:pt idx="61">
                  <c:v>10.166666666666666</c:v>
                </c:pt>
                <c:pt idx="62">
                  <c:v>10.333333333333334</c:v>
                </c:pt>
                <c:pt idx="63">
                  <c:v>10.5</c:v>
                </c:pt>
                <c:pt idx="64">
                  <c:v>10.666666666666666</c:v>
                </c:pt>
                <c:pt idx="65">
                  <c:v>10.833333333333334</c:v>
                </c:pt>
                <c:pt idx="66">
                  <c:v>11</c:v>
                </c:pt>
                <c:pt idx="67">
                  <c:v>11.166666666666666</c:v>
                </c:pt>
                <c:pt idx="68">
                  <c:v>11.333333333333334</c:v>
                </c:pt>
                <c:pt idx="69">
                  <c:v>11.5</c:v>
                </c:pt>
                <c:pt idx="70">
                  <c:v>11.666666666666666</c:v>
                </c:pt>
                <c:pt idx="71">
                  <c:v>11.833333333333334</c:v>
                </c:pt>
                <c:pt idx="72">
                  <c:v>12</c:v>
                </c:pt>
                <c:pt idx="73">
                  <c:v>12.166666666666666</c:v>
                </c:pt>
                <c:pt idx="74">
                  <c:v>12.333333333333334</c:v>
                </c:pt>
                <c:pt idx="75">
                  <c:v>12.5</c:v>
                </c:pt>
                <c:pt idx="76">
                  <c:v>12.666666666666666</c:v>
                </c:pt>
                <c:pt idx="77">
                  <c:v>12.833333333333334</c:v>
                </c:pt>
                <c:pt idx="78">
                  <c:v>13</c:v>
                </c:pt>
                <c:pt idx="79">
                  <c:v>13.166666666666666</c:v>
                </c:pt>
                <c:pt idx="80">
                  <c:v>13.333333333333334</c:v>
                </c:pt>
                <c:pt idx="81">
                  <c:v>13.5</c:v>
                </c:pt>
                <c:pt idx="82">
                  <c:v>13.666666666666666</c:v>
                </c:pt>
                <c:pt idx="83">
                  <c:v>13.833333333333334</c:v>
                </c:pt>
                <c:pt idx="84">
                  <c:v>14</c:v>
                </c:pt>
                <c:pt idx="85">
                  <c:v>14.166666666666666</c:v>
                </c:pt>
                <c:pt idx="86">
                  <c:v>14.333333333333334</c:v>
                </c:pt>
                <c:pt idx="87">
                  <c:v>14.5</c:v>
                </c:pt>
                <c:pt idx="88">
                  <c:v>14.666666666666666</c:v>
                </c:pt>
                <c:pt idx="89">
                  <c:v>14.833333333333334</c:v>
                </c:pt>
                <c:pt idx="90">
                  <c:v>15</c:v>
                </c:pt>
                <c:pt idx="91">
                  <c:v>15.166666666666666</c:v>
                </c:pt>
                <c:pt idx="92">
                  <c:v>15.333333333333334</c:v>
                </c:pt>
                <c:pt idx="93">
                  <c:v>15.5</c:v>
                </c:pt>
                <c:pt idx="94">
                  <c:v>15.666666666666666</c:v>
                </c:pt>
                <c:pt idx="95">
                  <c:v>15.833333333333334</c:v>
                </c:pt>
                <c:pt idx="96">
                  <c:v>16</c:v>
                </c:pt>
                <c:pt idx="97">
                  <c:v>16.166666666666668</c:v>
                </c:pt>
                <c:pt idx="98">
                  <c:v>16.333333333333332</c:v>
                </c:pt>
                <c:pt idx="99">
                  <c:v>16.5</c:v>
                </c:pt>
                <c:pt idx="100">
                  <c:v>16.666666666666668</c:v>
                </c:pt>
                <c:pt idx="101">
                  <c:v>16.833333333333332</c:v>
                </c:pt>
                <c:pt idx="102">
                  <c:v>17</c:v>
                </c:pt>
                <c:pt idx="103">
                  <c:v>17.166666666666668</c:v>
                </c:pt>
                <c:pt idx="104">
                  <c:v>17.333333333333332</c:v>
                </c:pt>
                <c:pt idx="105">
                  <c:v>17.5</c:v>
                </c:pt>
                <c:pt idx="106">
                  <c:v>17.666666666666668</c:v>
                </c:pt>
                <c:pt idx="107">
                  <c:v>17.833333333333332</c:v>
                </c:pt>
                <c:pt idx="108">
                  <c:v>18</c:v>
                </c:pt>
                <c:pt idx="109">
                  <c:v>18.166666666666668</c:v>
                </c:pt>
                <c:pt idx="110">
                  <c:v>18.333333333333332</c:v>
                </c:pt>
                <c:pt idx="111">
                  <c:v>18.5</c:v>
                </c:pt>
                <c:pt idx="112">
                  <c:v>18.666666666666668</c:v>
                </c:pt>
                <c:pt idx="113">
                  <c:v>18.833333333333332</c:v>
                </c:pt>
                <c:pt idx="114">
                  <c:v>19</c:v>
                </c:pt>
                <c:pt idx="115">
                  <c:v>19.166666666666668</c:v>
                </c:pt>
                <c:pt idx="116">
                  <c:v>19.333333333333332</c:v>
                </c:pt>
                <c:pt idx="117">
                  <c:v>19.5</c:v>
                </c:pt>
                <c:pt idx="118">
                  <c:v>19.666666666666668</c:v>
                </c:pt>
                <c:pt idx="119">
                  <c:v>19.833333333333332</c:v>
                </c:pt>
                <c:pt idx="120">
                  <c:v>20</c:v>
                </c:pt>
                <c:pt idx="121">
                  <c:v>20.166666666666668</c:v>
                </c:pt>
                <c:pt idx="122">
                  <c:v>20.333333333333332</c:v>
                </c:pt>
                <c:pt idx="123">
                  <c:v>20.5</c:v>
                </c:pt>
                <c:pt idx="124">
                  <c:v>20.666666666666668</c:v>
                </c:pt>
                <c:pt idx="125">
                  <c:v>20.833333333333332</c:v>
                </c:pt>
                <c:pt idx="126">
                  <c:v>21</c:v>
                </c:pt>
                <c:pt idx="127">
                  <c:v>21.166666666666668</c:v>
                </c:pt>
                <c:pt idx="128">
                  <c:v>21.333333333333332</c:v>
                </c:pt>
                <c:pt idx="129">
                  <c:v>21.5</c:v>
                </c:pt>
                <c:pt idx="130">
                  <c:v>21.666666666666668</c:v>
                </c:pt>
                <c:pt idx="131">
                  <c:v>21.833333333333332</c:v>
                </c:pt>
                <c:pt idx="132">
                  <c:v>22</c:v>
                </c:pt>
                <c:pt idx="133">
                  <c:v>22.166666666666668</c:v>
                </c:pt>
                <c:pt idx="134">
                  <c:v>22.333333333333332</c:v>
                </c:pt>
                <c:pt idx="135">
                  <c:v>22.5</c:v>
                </c:pt>
                <c:pt idx="136">
                  <c:v>22.666666666666668</c:v>
                </c:pt>
                <c:pt idx="137">
                  <c:v>22.833333333333332</c:v>
                </c:pt>
                <c:pt idx="138">
                  <c:v>23</c:v>
                </c:pt>
                <c:pt idx="139">
                  <c:v>23.166666666666668</c:v>
                </c:pt>
                <c:pt idx="140">
                  <c:v>23.333333333333332</c:v>
                </c:pt>
                <c:pt idx="141">
                  <c:v>23.5</c:v>
                </c:pt>
                <c:pt idx="142">
                  <c:v>23.666666666666668</c:v>
                </c:pt>
                <c:pt idx="143">
                  <c:v>23.833333333333332</c:v>
                </c:pt>
                <c:pt idx="144">
                  <c:v>24</c:v>
                </c:pt>
                <c:pt idx="145">
                  <c:v>24.166666666666668</c:v>
                </c:pt>
                <c:pt idx="146">
                  <c:v>24.333333333333332</c:v>
                </c:pt>
                <c:pt idx="147">
                  <c:v>24.5</c:v>
                </c:pt>
                <c:pt idx="148">
                  <c:v>24.666666666666668</c:v>
                </c:pt>
                <c:pt idx="149">
                  <c:v>24.833333333333332</c:v>
                </c:pt>
                <c:pt idx="150">
                  <c:v>25</c:v>
                </c:pt>
                <c:pt idx="151">
                  <c:v>25.166666666666668</c:v>
                </c:pt>
                <c:pt idx="152">
                  <c:v>25.333333333333332</c:v>
                </c:pt>
                <c:pt idx="153">
                  <c:v>25.5</c:v>
                </c:pt>
                <c:pt idx="154">
                  <c:v>25.666666666666668</c:v>
                </c:pt>
                <c:pt idx="155">
                  <c:v>25.833333333333332</c:v>
                </c:pt>
                <c:pt idx="156">
                  <c:v>26</c:v>
                </c:pt>
                <c:pt idx="157">
                  <c:v>26.166666666666668</c:v>
                </c:pt>
                <c:pt idx="158">
                  <c:v>26.333333333333332</c:v>
                </c:pt>
                <c:pt idx="159">
                  <c:v>26.5</c:v>
                </c:pt>
                <c:pt idx="160">
                  <c:v>26.666666666666668</c:v>
                </c:pt>
                <c:pt idx="161">
                  <c:v>26.833333333333332</c:v>
                </c:pt>
                <c:pt idx="162">
                  <c:v>27</c:v>
                </c:pt>
                <c:pt idx="163">
                  <c:v>27.166666666666668</c:v>
                </c:pt>
                <c:pt idx="164">
                  <c:v>27.333333333333332</c:v>
                </c:pt>
                <c:pt idx="165">
                  <c:v>27.5</c:v>
                </c:pt>
                <c:pt idx="166">
                  <c:v>27.666666666666668</c:v>
                </c:pt>
                <c:pt idx="167">
                  <c:v>27.833333333333332</c:v>
                </c:pt>
                <c:pt idx="168">
                  <c:v>28</c:v>
                </c:pt>
                <c:pt idx="169">
                  <c:v>28.166666666666668</c:v>
                </c:pt>
                <c:pt idx="170">
                  <c:v>28.333333333333332</c:v>
                </c:pt>
                <c:pt idx="171">
                  <c:v>28.5</c:v>
                </c:pt>
                <c:pt idx="172">
                  <c:v>28.666666666666668</c:v>
                </c:pt>
                <c:pt idx="173">
                  <c:v>28.833333333333332</c:v>
                </c:pt>
                <c:pt idx="174">
                  <c:v>29</c:v>
                </c:pt>
                <c:pt idx="175">
                  <c:v>29.166666666666668</c:v>
                </c:pt>
                <c:pt idx="176">
                  <c:v>29.333333333333332</c:v>
                </c:pt>
                <c:pt idx="177">
                  <c:v>29.5</c:v>
                </c:pt>
                <c:pt idx="178">
                  <c:v>29.666666666666668</c:v>
                </c:pt>
                <c:pt idx="179">
                  <c:v>29.833333333333332</c:v>
                </c:pt>
                <c:pt idx="180">
                  <c:v>30</c:v>
                </c:pt>
                <c:pt idx="181">
                  <c:v>30.166666666666668</c:v>
                </c:pt>
                <c:pt idx="182">
                  <c:v>30.333333333333332</c:v>
                </c:pt>
                <c:pt idx="183">
                  <c:v>30.5</c:v>
                </c:pt>
                <c:pt idx="184">
                  <c:v>30.666666666666668</c:v>
                </c:pt>
                <c:pt idx="185">
                  <c:v>30.833333333333332</c:v>
                </c:pt>
                <c:pt idx="186">
                  <c:v>31</c:v>
                </c:pt>
                <c:pt idx="187">
                  <c:v>31.166666666666668</c:v>
                </c:pt>
                <c:pt idx="188">
                  <c:v>31.333333333333332</c:v>
                </c:pt>
                <c:pt idx="189">
                  <c:v>31.5</c:v>
                </c:pt>
                <c:pt idx="190">
                  <c:v>31.666666666666668</c:v>
                </c:pt>
                <c:pt idx="191">
                  <c:v>31.833333333333332</c:v>
                </c:pt>
                <c:pt idx="192">
                  <c:v>32</c:v>
                </c:pt>
                <c:pt idx="193">
                  <c:v>32.166666666666664</c:v>
                </c:pt>
                <c:pt idx="194">
                  <c:v>32.333333333333336</c:v>
                </c:pt>
                <c:pt idx="195">
                  <c:v>32.5</c:v>
                </c:pt>
                <c:pt idx="196">
                  <c:v>32.666666666666664</c:v>
                </c:pt>
                <c:pt idx="197">
                  <c:v>32.833333333333336</c:v>
                </c:pt>
                <c:pt idx="198">
                  <c:v>33</c:v>
                </c:pt>
                <c:pt idx="199">
                  <c:v>33.166666666666664</c:v>
                </c:pt>
                <c:pt idx="200">
                  <c:v>33.333333333333336</c:v>
                </c:pt>
                <c:pt idx="201">
                  <c:v>33.5</c:v>
                </c:pt>
                <c:pt idx="202">
                  <c:v>33.666666666666664</c:v>
                </c:pt>
                <c:pt idx="203">
                  <c:v>33.833333333333336</c:v>
                </c:pt>
                <c:pt idx="204">
                  <c:v>34</c:v>
                </c:pt>
                <c:pt idx="205">
                  <c:v>34.166666666666664</c:v>
                </c:pt>
                <c:pt idx="206">
                  <c:v>34.333333333333336</c:v>
                </c:pt>
                <c:pt idx="207">
                  <c:v>34.5</c:v>
                </c:pt>
                <c:pt idx="208">
                  <c:v>34.666666666666664</c:v>
                </c:pt>
                <c:pt idx="209">
                  <c:v>34.833333333333336</c:v>
                </c:pt>
                <c:pt idx="210">
                  <c:v>35</c:v>
                </c:pt>
                <c:pt idx="211">
                  <c:v>35.166666666666664</c:v>
                </c:pt>
                <c:pt idx="212">
                  <c:v>35.333333333333336</c:v>
                </c:pt>
                <c:pt idx="213">
                  <c:v>35.5</c:v>
                </c:pt>
                <c:pt idx="214">
                  <c:v>35.666666666666664</c:v>
                </c:pt>
                <c:pt idx="215">
                  <c:v>35.833333333333336</c:v>
                </c:pt>
                <c:pt idx="216">
                  <c:v>36</c:v>
                </c:pt>
                <c:pt idx="217">
                  <c:v>36.166666666666664</c:v>
                </c:pt>
                <c:pt idx="218">
                  <c:v>36.333333333333336</c:v>
                </c:pt>
                <c:pt idx="219">
                  <c:v>36.5</c:v>
                </c:pt>
                <c:pt idx="220">
                  <c:v>36.666666666666664</c:v>
                </c:pt>
                <c:pt idx="221">
                  <c:v>36.833333333333336</c:v>
                </c:pt>
                <c:pt idx="222">
                  <c:v>37</c:v>
                </c:pt>
                <c:pt idx="223">
                  <c:v>37.166666666666664</c:v>
                </c:pt>
                <c:pt idx="224">
                  <c:v>37.333333333333336</c:v>
                </c:pt>
                <c:pt idx="225">
                  <c:v>37.5</c:v>
                </c:pt>
                <c:pt idx="226">
                  <c:v>37.666666666666664</c:v>
                </c:pt>
                <c:pt idx="227">
                  <c:v>37.833333333333336</c:v>
                </c:pt>
                <c:pt idx="228">
                  <c:v>38</c:v>
                </c:pt>
                <c:pt idx="229">
                  <c:v>38.166666666666664</c:v>
                </c:pt>
                <c:pt idx="230">
                  <c:v>38.333333333333336</c:v>
                </c:pt>
                <c:pt idx="231">
                  <c:v>38.5</c:v>
                </c:pt>
                <c:pt idx="232">
                  <c:v>38.666666666666664</c:v>
                </c:pt>
                <c:pt idx="233">
                  <c:v>38.833333333333336</c:v>
                </c:pt>
                <c:pt idx="234">
                  <c:v>39</c:v>
                </c:pt>
                <c:pt idx="235">
                  <c:v>39.166666666666664</c:v>
                </c:pt>
                <c:pt idx="236">
                  <c:v>39.333333333333336</c:v>
                </c:pt>
                <c:pt idx="237">
                  <c:v>39.5</c:v>
                </c:pt>
                <c:pt idx="238">
                  <c:v>39.666666666666664</c:v>
                </c:pt>
                <c:pt idx="239">
                  <c:v>39.833333333333336</c:v>
                </c:pt>
                <c:pt idx="240">
                  <c:v>40</c:v>
                </c:pt>
                <c:pt idx="241">
                  <c:v>40.166666666666664</c:v>
                </c:pt>
                <c:pt idx="242">
                  <c:v>40.333333333333336</c:v>
                </c:pt>
                <c:pt idx="243">
                  <c:v>40.5</c:v>
                </c:pt>
                <c:pt idx="244">
                  <c:v>40.666666666666664</c:v>
                </c:pt>
                <c:pt idx="245">
                  <c:v>40.833333333333336</c:v>
                </c:pt>
                <c:pt idx="246">
                  <c:v>41</c:v>
                </c:pt>
                <c:pt idx="247">
                  <c:v>41.166666666666664</c:v>
                </c:pt>
                <c:pt idx="248">
                  <c:v>41.333333333333336</c:v>
                </c:pt>
                <c:pt idx="249">
                  <c:v>41.5</c:v>
                </c:pt>
                <c:pt idx="250">
                  <c:v>41.666666666666664</c:v>
                </c:pt>
                <c:pt idx="251">
                  <c:v>41.833333333333336</c:v>
                </c:pt>
                <c:pt idx="252">
                  <c:v>42</c:v>
                </c:pt>
                <c:pt idx="253">
                  <c:v>42.166666666666664</c:v>
                </c:pt>
                <c:pt idx="254">
                  <c:v>42.333333333333336</c:v>
                </c:pt>
                <c:pt idx="255">
                  <c:v>42.5</c:v>
                </c:pt>
                <c:pt idx="256">
                  <c:v>42.666666666666664</c:v>
                </c:pt>
                <c:pt idx="257">
                  <c:v>42.833333333333336</c:v>
                </c:pt>
                <c:pt idx="258">
                  <c:v>43</c:v>
                </c:pt>
                <c:pt idx="259">
                  <c:v>43.166666666666664</c:v>
                </c:pt>
                <c:pt idx="260">
                  <c:v>43.333333333333336</c:v>
                </c:pt>
                <c:pt idx="261">
                  <c:v>43.5</c:v>
                </c:pt>
                <c:pt idx="262">
                  <c:v>43.666666666666664</c:v>
                </c:pt>
                <c:pt idx="263">
                  <c:v>43.833333333333336</c:v>
                </c:pt>
                <c:pt idx="264">
                  <c:v>44</c:v>
                </c:pt>
                <c:pt idx="265">
                  <c:v>44.166666666666664</c:v>
                </c:pt>
                <c:pt idx="266">
                  <c:v>44.333333333333336</c:v>
                </c:pt>
                <c:pt idx="267">
                  <c:v>44.5</c:v>
                </c:pt>
                <c:pt idx="268">
                  <c:v>44.666666666666664</c:v>
                </c:pt>
                <c:pt idx="269">
                  <c:v>44.833333333333336</c:v>
                </c:pt>
                <c:pt idx="270">
                  <c:v>45</c:v>
                </c:pt>
                <c:pt idx="271">
                  <c:v>45.166666666666664</c:v>
                </c:pt>
                <c:pt idx="272">
                  <c:v>45.333333333333336</c:v>
                </c:pt>
                <c:pt idx="273">
                  <c:v>45.5</c:v>
                </c:pt>
                <c:pt idx="274">
                  <c:v>45.666666666666664</c:v>
                </c:pt>
                <c:pt idx="275">
                  <c:v>45.833333333333336</c:v>
                </c:pt>
                <c:pt idx="276">
                  <c:v>46</c:v>
                </c:pt>
                <c:pt idx="277">
                  <c:v>46.166666666666664</c:v>
                </c:pt>
                <c:pt idx="278">
                  <c:v>46.333333333333336</c:v>
                </c:pt>
                <c:pt idx="279">
                  <c:v>46.5</c:v>
                </c:pt>
                <c:pt idx="280">
                  <c:v>46.666666666666664</c:v>
                </c:pt>
                <c:pt idx="281">
                  <c:v>46.833333333333336</c:v>
                </c:pt>
                <c:pt idx="282">
                  <c:v>47</c:v>
                </c:pt>
                <c:pt idx="283">
                  <c:v>47.166666666666664</c:v>
                </c:pt>
                <c:pt idx="284">
                  <c:v>47.333333333333336</c:v>
                </c:pt>
                <c:pt idx="285">
                  <c:v>47.5</c:v>
                </c:pt>
                <c:pt idx="286">
                  <c:v>47.666666666666664</c:v>
                </c:pt>
                <c:pt idx="287">
                  <c:v>47.833333333333336</c:v>
                </c:pt>
                <c:pt idx="288">
                  <c:v>48</c:v>
                </c:pt>
                <c:pt idx="289">
                  <c:v>48.166666666666664</c:v>
                </c:pt>
                <c:pt idx="290">
                  <c:v>48.333333333333336</c:v>
                </c:pt>
                <c:pt idx="291">
                  <c:v>48.5</c:v>
                </c:pt>
                <c:pt idx="292">
                  <c:v>48.666666666666664</c:v>
                </c:pt>
                <c:pt idx="293">
                  <c:v>48.833333333333336</c:v>
                </c:pt>
                <c:pt idx="294">
                  <c:v>49</c:v>
                </c:pt>
                <c:pt idx="295">
                  <c:v>49.166666666666664</c:v>
                </c:pt>
                <c:pt idx="296">
                  <c:v>49.333333333333336</c:v>
                </c:pt>
                <c:pt idx="297">
                  <c:v>49.5</c:v>
                </c:pt>
                <c:pt idx="298">
                  <c:v>49.666666666666664</c:v>
                </c:pt>
                <c:pt idx="299">
                  <c:v>49.833333333333336</c:v>
                </c:pt>
                <c:pt idx="300">
                  <c:v>50</c:v>
                </c:pt>
                <c:pt idx="301">
                  <c:v>50.166666666666664</c:v>
                </c:pt>
                <c:pt idx="302">
                  <c:v>50.333333333333336</c:v>
                </c:pt>
                <c:pt idx="303">
                  <c:v>50.5</c:v>
                </c:pt>
                <c:pt idx="304">
                  <c:v>50.666666666666664</c:v>
                </c:pt>
                <c:pt idx="305">
                  <c:v>50.833333333333336</c:v>
                </c:pt>
                <c:pt idx="306">
                  <c:v>51</c:v>
                </c:pt>
                <c:pt idx="307">
                  <c:v>51.166666666666664</c:v>
                </c:pt>
                <c:pt idx="308">
                  <c:v>51.333333333333336</c:v>
                </c:pt>
                <c:pt idx="309">
                  <c:v>51.5</c:v>
                </c:pt>
                <c:pt idx="310">
                  <c:v>51.666666666666664</c:v>
                </c:pt>
                <c:pt idx="311">
                  <c:v>51.833333333333336</c:v>
                </c:pt>
                <c:pt idx="312">
                  <c:v>52</c:v>
                </c:pt>
                <c:pt idx="313">
                  <c:v>52.166666666666664</c:v>
                </c:pt>
                <c:pt idx="314">
                  <c:v>52.333333333333336</c:v>
                </c:pt>
                <c:pt idx="315">
                  <c:v>52.5</c:v>
                </c:pt>
                <c:pt idx="316">
                  <c:v>52.666666666666664</c:v>
                </c:pt>
                <c:pt idx="317">
                  <c:v>52.833333333333336</c:v>
                </c:pt>
                <c:pt idx="318">
                  <c:v>53</c:v>
                </c:pt>
                <c:pt idx="319">
                  <c:v>53.166666666666664</c:v>
                </c:pt>
                <c:pt idx="320">
                  <c:v>53.333333333333336</c:v>
                </c:pt>
                <c:pt idx="321">
                  <c:v>53.5</c:v>
                </c:pt>
                <c:pt idx="322">
                  <c:v>53.666666666666664</c:v>
                </c:pt>
                <c:pt idx="323">
                  <c:v>53.833333333333336</c:v>
                </c:pt>
                <c:pt idx="324">
                  <c:v>54</c:v>
                </c:pt>
                <c:pt idx="325">
                  <c:v>54.166666666666664</c:v>
                </c:pt>
                <c:pt idx="326">
                  <c:v>54.333333333333336</c:v>
                </c:pt>
                <c:pt idx="327">
                  <c:v>54.5</c:v>
                </c:pt>
                <c:pt idx="328">
                  <c:v>54.666666666666664</c:v>
                </c:pt>
                <c:pt idx="329">
                  <c:v>54.833333333333336</c:v>
                </c:pt>
                <c:pt idx="330">
                  <c:v>55</c:v>
                </c:pt>
                <c:pt idx="331">
                  <c:v>55.166666666666664</c:v>
                </c:pt>
                <c:pt idx="332">
                  <c:v>55.333333333333336</c:v>
                </c:pt>
                <c:pt idx="333">
                  <c:v>55.5</c:v>
                </c:pt>
                <c:pt idx="334">
                  <c:v>55.666666666666664</c:v>
                </c:pt>
                <c:pt idx="335">
                  <c:v>55.833333333333336</c:v>
                </c:pt>
                <c:pt idx="336">
                  <c:v>56</c:v>
                </c:pt>
                <c:pt idx="337">
                  <c:v>56.166666666666664</c:v>
                </c:pt>
                <c:pt idx="338">
                  <c:v>56.333333333333336</c:v>
                </c:pt>
                <c:pt idx="339">
                  <c:v>56.5</c:v>
                </c:pt>
                <c:pt idx="340">
                  <c:v>56.666666666666664</c:v>
                </c:pt>
                <c:pt idx="341">
                  <c:v>56.833333333333336</c:v>
                </c:pt>
                <c:pt idx="342">
                  <c:v>57</c:v>
                </c:pt>
                <c:pt idx="343">
                  <c:v>57.166666666666664</c:v>
                </c:pt>
                <c:pt idx="344">
                  <c:v>57.333333333333336</c:v>
                </c:pt>
                <c:pt idx="345">
                  <c:v>57.5</c:v>
                </c:pt>
                <c:pt idx="346">
                  <c:v>57.666666666666664</c:v>
                </c:pt>
                <c:pt idx="347">
                  <c:v>57.833333333333336</c:v>
                </c:pt>
                <c:pt idx="348">
                  <c:v>58</c:v>
                </c:pt>
                <c:pt idx="349">
                  <c:v>58.166666666666664</c:v>
                </c:pt>
                <c:pt idx="350">
                  <c:v>58.333333333333336</c:v>
                </c:pt>
                <c:pt idx="351">
                  <c:v>58.5</c:v>
                </c:pt>
                <c:pt idx="352">
                  <c:v>58.666666666666664</c:v>
                </c:pt>
                <c:pt idx="353">
                  <c:v>58.833333333333336</c:v>
                </c:pt>
                <c:pt idx="354">
                  <c:v>59</c:v>
                </c:pt>
                <c:pt idx="355">
                  <c:v>59.166666666666664</c:v>
                </c:pt>
                <c:pt idx="356">
                  <c:v>59.333333333333336</c:v>
                </c:pt>
                <c:pt idx="357">
                  <c:v>59.5</c:v>
                </c:pt>
                <c:pt idx="358">
                  <c:v>59.666666666666664</c:v>
                </c:pt>
                <c:pt idx="359">
                  <c:v>59.833333333333336</c:v>
                </c:pt>
                <c:pt idx="360">
                  <c:v>60</c:v>
                </c:pt>
                <c:pt idx="361">
                  <c:v>60.166666666666664</c:v>
                </c:pt>
                <c:pt idx="362">
                  <c:v>60.333333333333336</c:v>
                </c:pt>
                <c:pt idx="363">
                  <c:v>60.5</c:v>
                </c:pt>
                <c:pt idx="364">
                  <c:v>60.666666666666664</c:v>
                </c:pt>
                <c:pt idx="365">
                  <c:v>60.833333333333336</c:v>
                </c:pt>
                <c:pt idx="366">
                  <c:v>61</c:v>
                </c:pt>
                <c:pt idx="367">
                  <c:v>61.166666666666664</c:v>
                </c:pt>
                <c:pt idx="368">
                  <c:v>61.333333333333336</c:v>
                </c:pt>
                <c:pt idx="369">
                  <c:v>61.5</c:v>
                </c:pt>
                <c:pt idx="370">
                  <c:v>61.666666666666664</c:v>
                </c:pt>
                <c:pt idx="371">
                  <c:v>61.833333333333336</c:v>
                </c:pt>
                <c:pt idx="372">
                  <c:v>62</c:v>
                </c:pt>
                <c:pt idx="373">
                  <c:v>62.166666666666664</c:v>
                </c:pt>
                <c:pt idx="374">
                  <c:v>62.333333333333336</c:v>
                </c:pt>
                <c:pt idx="375">
                  <c:v>62.5</c:v>
                </c:pt>
                <c:pt idx="376">
                  <c:v>62.666666666666664</c:v>
                </c:pt>
                <c:pt idx="377">
                  <c:v>62.833333333333336</c:v>
                </c:pt>
                <c:pt idx="378">
                  <c:v>63</c:v>
                </c:pt>
                <c:pt idx="379">
                  <c:v>63.166666666666664</c:v>
                </c:pt>
                <c:pt idx="380">
                  <c:v>63.333333333333336</c:v>
                </c:pt>
                <c:pt idx="381">
                  <c:v>63.5</c:v>
                </c:pt>
                <c:pt idx="382">
                  <c:v>63.666666666666664</c:v>
                </c:pt>
                <c:pt idx="383">
                  <c:v>63.833333333333336</c:v>
                </c:pt>
                <c:pt idx="384">
                  <c:v>64</c:v>
                </c:pt>
                <c:pt idx="385">
                  <c:v>64.166666666666671</c:v>
                </c:pt>
                <c:pt idx="386">
                  <c:v>64.333333333333329</c:v>
                </c:pt>
                <c:pt idx="387">
                  <c:v>64.5</c:v>
                </c:pt>
                <c:pt idx="388">
                  <c:v>64.666666666666671</c:v>
                </c:pt>
                <c:pt idx="389">
                  <c:v>64.833333333333329</c:v>
                </c:pt>
                <c:pt idx="390">
                  <c:v>65</c:v>
                </c:pt>
                <c:pt idx="391">
                  <c:v>65.166666666666671</c:v>
                </c:pt>
                <c:pt idx="392">
                  <c:v>65.333333333333329</c:v>
                </c:pt>
                <c:pt idx="393">
                  <c:v>65.5</c:v>
                </c:pt>
                <c:pt idx="394">
                  <c:v>65.666666666666671</c:v>
                </c:pt>
                <c:pt idx="395">
                  <c:v>65.833333333333329</c:v>
                </c:pt>
                <c:pt idx="396">
                  <c:v>66</c:v>
                </c:pt>
                <c:pt idx="397">
                  <c:v>66.166666666666671</c:v>
                </c:pt>
                <c:pt idx="398">
                  <c:v>66.333333333333329</c:v>
                </c:pt>
                <c:pt idx="399">
                  <c:v>66.5</c:v>
                </c:pt>
                <c:pt idx="400">
                  <c:v>66.666666666666671</c:v>
                </c:pt>
                <c:pt idx="401">
                  <c:v>66.833333333333329</c:v>
                </c:pt>
                <c:pt idx="402">
                  <c:v>67</c:v>
                </c:pt>
                <c:pt idx="403">
                  <c:v>67.166666666666671</c:v>
                </c:pt>
                <c:pt idx="404">
                  <c:v>67.333333333333329</c:v>
                </c:pt>
                <c:pt idx="405">
                  <c:v>67.5</c:v>
                </c:pt>
                <c:pt idx="406">
                  <c:v>67.666666666666671</c:v>
                </c:pt>
                <c:pt idx="407">
                  <c:v>67.833333333333329</c:v>
                </c:pt>
                <c:pt idx="408">
                  <c:v>68</c:v>
                </c:pt>
                <c:pt idx="409">
                  <c:v>68.166666666666671</c:v>
                </c:pt>
                <c:pt idx="410">
                  <c:v>68.333333333333329</c:v>
                </c:pt>
                <c:pt idx="411">
                  <c:v>68.5</c:v>
                </c:pt>
                <c:pt idx="412">
                  <c:v>68.666666666666671</c:v>
                </c:pt>
                <c:pt idx="413">
                  <c:v>68.833333333333329</c:v>
                </c:pt>
                <c:pt idx="414">
                  <c:v>69</c:v>
                </c:pt>
                <c:pt idx="415">
                  <c:v>69.166666666666671</c:v>
                </c:pt>
                <c:pt idx="416">
                  <c:v>69.333333333333329</c:v>
                </c:pt>
                <c:pt idx="417">
                  <c:v>69.5</c:v>
                </c:pt>
                <c:pt idx="418">
                  <c:v>69.666666666666671</c:v>
                </c:pt>
                <c:pt idx="419">
                  <c:v>69.833333333333329</c:v>
                </c:pt>
                <c:pt idx="420">
                  <c:v>70</c:v>
                </c:pt>
                <c:pt idx="421">
                  <c:v>70.166666666666671</c:v>
                </c:pt>
                <c:pt idx="422">
                  <c:v>70.333333333333329</c:v>
                </c:pt>
                <c:pt idx="423">
                  <c:v>70.5</c:v>
                </c:pt>
                <c:pt idx="424">
                  <c:v>70.666666666666671</c:v>
                </c:pt>
                <c:pt idx="425">
                  <c:v>70.833333333333329</c:v>
                </c:pt>
                <c:pt idx="426">
                  <c:v>71</c:v>
                </c:pt>
                <c:pt idx="427">
                  <c:v>71.166666666666671</c:v>
                </c:pt>
                <c:pt idx="428">
                  <c:v>71.333333333333329</c:v>
                </c:pt>
                <c:pt idx="429">
                  <c:v>71.5</c:v>
                </c:pt>
                <c:pt idx="430">
                  <c:v>71.666666666666671</c:v>
                </c:pt>
                <c:pt idx="431">
                  <c:v>71.833333333333329</c:v>
                </c:pt>
                <c:pt idx="432">
                  <c:v>72</c:v>
                </c:pt>
                <c:pt idx="433">
                  <c:v>72.166666666666671</c:v>
                </c:pt>
                <c:pt idx="434">
                  <c:v>72.333333333333329</c:v>
                </c:pt>
                <c:pt idx="435">
                  <c:v>72.5</c:v>
                </c:pt>
                <c:pt idx="436">
                  <c:v>72.666666666666671</c:v>
                </c:pt>
                <c:pt idx="437">
                  <c:v>72.833333333333329</c:v>
                </c:pt>
                <c:pt idx="438">
                  <c:v>73</c:v>
                </c:pt>
                <c:pt idx="439">
                  <c:v>73.166666666666671</c:v>
                </c:pt>
                <c:pt idx="440">
                  <c:v>73.333333333333329</c:v>
                </c:pt>
                <c:pt idx="441">
                  <c:v>73.5</c:v>
                </c:pt>
                <c:pt idx="442">
                  <c:v>73.666666666666671</c:v>
                </c:pt>
                <c:pt idx="443">
                  <c:v>73.833333333333329</c:v>
                </c:pt>
                <c:pt idx="444">
                  <c:v>74</c:v>
                </c:pt>
                <c:pt idx="445">
                  <c:v>74.166666666666671</c:v>
                </c:pt>
                <c:pt idx="446">
                  <c:v>74.333333333333329</c:v>
                </c:pt>
                <c:pt idx="447">
                  <c:v>74.5</c:v>
                </c:pt>
                <c:pt idx="448">
                  <c:v>74.666666666666671</c:v>
                </c:pt>
                <c:pt idx="449">
                  <c:v>74.833333333333329</c:v>
                </c:pt>
                <c:pt idx="450">
                  <c:v>75</c:v>
                </c:pt>
                <c:pt idx="451">
                  <c:v>75.166666666666671</c:v>
                </c:pt>
                <c:pt idx="452">
                  <c:v>75.333333333333329</c:v>
                </c:pt>
                <c:pt idx="453">
                  <c:v>75.5</c:v>
                </c:pt>
                <c:pt idx="454">
                  <c:v>75.666666666666671</c:v>
                </c:pt>
                <c:pt idx="455">
                  <c:v>75.833333333333329</c:v>
                </c:pt>
                <c:pt idx="456">
                  <c:v>76</c:v>
                </c:pt>
                <c:pt idx="457">
                  <c:v>76.166666666666671</c:v>
                </c:pt>
                <c:pt idx="458">
                  <c:v>76.333333333333329</c:v>
                </c:pt>
                <c:pt idx="459">
                  <c:v>76.5</c:v>
                </c:pt>
                <c:pt idx="460">
                  <c:v>76.666666666666671</c:v>
                </c:pt>
                <c:pt idx="461">
                  <c:v>76.833333333333329</c:v>
                </c:pt>
                <c:pt idx="462">
                  <c:v>77</c:v>
                </c:pt>
                <c:pt idx="463">
                  <c:v>77.166666666666671</c:v>
                </c:pt>
                <c:pt idx="464">
                  <c:v>77.333333333333329</c:v>
                </c:pt>
                <c:pt idx="465">
                  <c:v>77.5</c:v>
                </c:pt>
                <c:pt idx="466">
                  <c:v>77.666666666666671</c:v>
                </c:pt>
                <c:pt idx="467">
                  <c:v>77.833333333333329</c:v>
                </c:pt>
                <c:pt idx="468">
                  <c:v>78</c:v>
                </c:pt>
                <c:pt idx="469">
                  <c:v>78.166666666666671</c:v>
                </c:pt>
                <c:pt idx="470">
                  <c:v>78.333333333333329</c:v>
                </c:pt>
                <c:pt idx="471">
                  <c:v>78.5</c:v>
                </c:pt>
                <c:pt idx="472">
                  <c:v>78.666666666666671</c:v>
                </c:pt>
                <c:pt idx="473">
                  <c:v>78.833333333333329</c:v>
                </c:pt>
                <c:pt idx="474">
                  <c:v>79</c:v>
                </c:pt>
                <c:pt idx="475">
                  <c:v>79.166666666666671</c:v>
                </c:pt>
                <c:pt idx="476">
                  <c:v>79.333333333333329</c:v>
                </c:pt>
                <c:pt idx="477">
                  <c:v>79.5</c:v>
                </c:pt>
                <c:pt idx="478">
                  <c:v>79.666666666666671</c:v>
                </c:pt>
                <c:pt idx="479">
                  <c:v>79.833333333333329</c:v>
                </c:pt>
                <c:pt idx="480">
                  <c:v>80</c:v>
                </c:pt>
                <c:pt idx="481">
                  <c:v>80.166666666666671</c:v>
                </c:pt>
                <c:pt idx="482">
                  <c:v>80.333333333333329</c:v>
                </c:pt>
                <c:pt idx="483">
                  <c:v>80.5</c:v>
                </c:pt>
                <c:pt idx="484">
                  <c:v>80.666666666666671</c:v>
                </c:pt>
                <c:pt idx="485">
                  <c:v>80.833333333333329</c:v>
                </c:pt>
                <c:pt idx="486">
                  <c:v>81</c:v>
                </c:pt>
                <c:pt idx="487">
                  <c:v>81.166666666666671</c:v>
                </c:pt>
                <c:pt idx="488">
                  <c:v>81.333333333333329</c:v>
                </c:pt>
                <c:pt idx="489">
                  <c:v>81.5</c:v>
                </c:pt>
                <c:pt idx="490">
                  <c:v>81.666666666666671</c:v>
                </c:pt>
                <c:pt idx="491">
                  <c:v>81.833333333333329</c:v>
                </c:pt>
                <c:pt idx="492">
                  <c:v>82</c:v>
                </c:pt>
                <c:pt idx="493">
                  <c:v>82.166666666666671</c:v>
                </c:pt>
                <c:pt idx="494">
                  <c:v>82.333333333333329</c:v>
                </c:pt>
                <c:pt idx="495">
                  <c:v>82.5</c:v>
                </c:pt>
                <c:pt idx="496">
                  <c:v>82.666666666666671</c:v>
                </c:pt>
                <c:pt idx="497">
                  <c:v>82.833333333333329</c:v>
                </c:pt>
                <c:pt idx="498">
                  <c:v>83</c:v>
                </c:pt>
                <c:pt idx="499">
                  <c:v>83.166666666666671</c:v>
                </c:pt>
                <c:pt idx="500">
                  <c:v>83.333333333333329</c:v>
                </c:pt>
                <c:pt idx="501">
                  <c:v>83.5</c:v>
                </c:pt>
                <c:pt idx="502">
                  <c:v>83.666666666666671</c:v>
                </c:pt>
                <c:pt idx="503">
                  <c:v>83.833333333333329</c:v>
                </c:pt>
                <c:pt idx="504">
                  <c:v>84</c:v>
                </c:pt>
                <c:pt idx="505">
                  <c:v>84.166666666666671</c:v>
                </c:pt>
                <c:pt idx="506">
                  <c:v>84.333333333333329</c:v>
                </c:pt>
                <c:pt idx="507">
                  <c:v>84.5</c:v>
                </c:pt>
                <c:pt idx="508">
                  <c:v>84.666666666666671</c:v>
                </c:pt>
                <c:pt idx="509">
                  <c:v>84.833333333333329</c:v>
                </c:pt>
                <c:pt idx="510">
                  <c:v>85</c:v>
                </c:pt>
                <c:pt idx="511">
                  <c:v>85.166666666666671</c:v>
                </c:pt>
                <c:pt idx="512">
                  <c:v>85.333333333333329</c:v>
                </c:pt>
                <c:pt idx="513">
                  <c:v>85.5</c:v>
                </c:pt>
                <c:pt idx="514">
                  <c:v>85.666666666666671</c:v>
                </c:pt>
                <c:pt idx="515">
                  <c:v>85.833333333333329</c:v>
                </c:pt>
                <c:pt idx="516">
                  <c:v>86</c:v>
                </c:pt>
                <c:pt idx="517">
                  <c:v>86.166666666666671</c:v>
                </c:pt>
                <c:pt idx="518">
                  <c:v>86.333333333333329</c:v>
                </c:pt>
                <c:pt idx="519">
                  <c:v>86.5</c:v>
                </c:pt>
                <c:pt idx="520">
                  <c:v>86.666666666666671</c:v>
                </c:pt>
                <c:pt idx="521">
                  <c:v>86.833333333333329</c:v>
                </c:pt>
                <c:pt idx="522">
                  <c:v>87</c:v>
                </c:pt>
                <c:pt idx="523">
                  <c:v>87.166666666666671</c:v>
                </c:pt>
                <c:pt idx="524">
                  <c:v>87.333333333333329</c:v>
                </c:pt>
                <c:pt idx="525">
                  <c:v>87.5</c:v>
                </c:pt>
                <c:pt idx="526">
                  <c:v>87.666666666666671</c:v>
                </c:pt>
                <c:pt idx="527">
                  <c:v>87.833333333333329</c:v>
                </c:pt>
                <c:pt idx="528">
                  <c:v>88</c:v>
                </c:pt>
                <c:pt idx="529">
                  <c:v>88.166666666666671</c:v>
                </c:pt>
                <c:pt idx="530">
                  <c:v>88.333333333333329</c:v>
                </c:pt>
                <c:pt idx="531">
                  <c:v>88.5</c:v>
                </c:pt>
                <c:pt idx="532">
                  <c:v>88.666666666666671</c:v>
                </c:pt>
                <c:pt idx="533">
                  <c:v>88.833333333333329</c:v>
                </c:pt>
                <c:pt idx="534">
                  <c:v>89</c:v>
                </c:pt>
                <c:pt idx="535">
                  <c:v>89.166666666666671</c:v>
                </c:pt>
                <c:pt idx="536">
                  <c:v>89.333333333333329</c:v>
                </c:pt>
                <c:pt idx="537">
                  <c:v>89.5</c:v>
                </c:pt>
                <c:pt idx="538">
                  <c:v>89.666666666666671</c:v>
                </c:pt>
                <c:pt idx="539">
                  <c:v>89.833333333333329</c:v>
                </c:pt>
                <c:pt idx="540">
                  <c:v>90</c:v>
                </c:pt>
                <c:pt idx="541">
                  <c:v>90.166666666666671</c:v>
                </c:pt>
                <c:pt idx="542">
                  <c:v>90.333333333333329</c:v>
                </c:pt>
                <c:pt idx="543">
                  <c:v>90.5</c:v>
                </c:pt>
                <c:pt idx="544">
                  <c:v>90.666666666666671</c:v>
                </c:pt>
                <c:pt idx="545">
                  <c:v>90.833333333333329</c:v>
                </c:pt>
                <c:pt idx="546">
                  <c:v>91</c:v>
                </c:pt>
                <c:pt idx="547">
                  <c:v>91.166666666666671</c:v>
                </c:pt>
                <c:pt idx="548">
                  <c:v>91.333333333333329</c:v>
                </c:pt>
                <c:pt idx="549">
                  <c:v>91.5</c:v>
                </c:pt>
                <c:pt idx="550">
                  <c:v>91.666666666666671</c:v>
                </c:pt>
                <c:pt idx="551">
                  <c:v>91.833333333333329</c:v>
                </c:pt>
                <c:pt idx="552">
                  <c:v>92</c:v>
                </c:pt>
                <c:pt idx="553">
                  <c:v>92.166666666666671</c:v>
                </c:pt>
                <c:pt idx="554">
                  <c:v>92.333333333333329</c:v>
                </c:pt>
                <c:pt idx="555">
                  <c:v>92.5</c:v>
                </c:pt>
                <c:pt idx="556">
                  <c:v>92.666666666666671</c:v>
                </c:pt>
                <c:pt idx="557">
                  <c:v>92.833333333333329</c:v>
                </c:pt>
                <c:pt idx="558">
                  <c:v>93</c:v>
                </c:pt>
                <c:pt idx="559">
                  <c:v>93.166666666666671</c:v>
                </c:pt>
                <c:pt idx="560">
                  <c:v>93.333333333333329</c:v>
                </c:pt>
                <c:pt idx="561">
                  <c:v>93.5</c:v>
                </c:pt>
                <c:pt idx="562">
                  <c:v>93.666666666666671</c:v>
                </c:pt>
                <c:pt idx="563">
                  <c:v>93.833333333333329</c:v>
                </c:pt>
                <c:pt idx="564">
                  <c:v>94</c:v>
                </c:pt>
                <c:pt idx="565">
                  <c:v>94.166666666666671</c:v>
                </c:pt>
                <c:pt idx="566">
                  <c:v>94.333333333333329</c:v>
                </c:pt>
                <c:pt idx="567">
                  <c:v>94.5</c:v>
                </c:pt>
                <c:pt idx="568">
                  <c:v>94.666666666666671</c:v>
                </c:pt>
                <c:pt idx="569">
                  <c:v>94.833333333333329</c:v>
                </c:pt>
                <c:pt idx="570">
                  <c:v>95</c:v>
                </c:pt>
                <c:pt idx="571">
                  <c:v>95.166666666666671</c:v>
                </c:pt>
                <c:pt idx="572">
                  <c:v>95.333333333333329</c:v>
                </c:pt>
                <c:pt idx="573">
                  <c:v>95.5</c:v>
                </c:pt>
                <c:pt idx="574">
                  <c:v>95.666666666666671</c:v>
                </c:pt>
                <c:pt idx="575">
                  <c:v>95.833333333333329</c:v>
                </c:pt>
                <c:pt idx="576">
                  <c:v>96</c:v>
                </c:pt>
                <c:pt idx="577">
                  <c:v>96.166666666666671</c:v>
                </c:pt>
                <c:pt idx="578">
                  <c:v>96.333333333333329</c:v>
                </c:pt>
                <c:pt idx="579">
                  <c:v>96.5</c:v>
                </c:pt>
                <c:pt idx="580">
                  <c:v>96.666666666666671</c:v>
                </c:pt>
                <c:pt idx="581">
                  <c:v>96.833333333333329</c:v>
                </c:pt>
                <c:pt idx="582">
                  <c:v>97</c:v>
                </c:pt>
                <c:pt idx="583">
                  <c:v>97.166666666666671</c:v>
                </c:pt>
                <c:pt idx="584">
                  <c:v>97.333333333333329</c:v>
                </c:pt>
                <c:pt idx="585">
                  <c:v>97.5</c:v>
                </c:pt>
                <c:pt idx="586">
                  <c:v>97.666666666666671</c:v>
                </c:pt>
                <c:pt idx="587">
                  <c:v>97.833333333333329</c:v>
                </c:pt>
                <c:pt idx="588">
                  <c:v>98</c:v>
                </c:pt>
                <c:pt idx="589">
                  <c:v>98.166666666666671</c:v>
                </c:pt>
                <c:pt idx="590">
                  <c:v>98.333333333333329</c:v>
                </c:pt>
                <c:pt idx="591">
                  <c:v>98.5</c:v>
                </c:pt>
                <c:pt idx="592">
                  <c:v>98.666666666666671</c:v>
                </c:pt>
                <c:pt idx="593">
                  <c:v>98.833333333333329</c:v>
                </c:pt>
                <c:pt idx="594">
                  <c:v>99</c:v>
                </c:pt>
                <c:pt idx="595">
                  <c:v>99.166666666666671</c:v>
                </c:pt>
                <c:pt idx="596">
                  <c:v>99.333333333333329</c:v>
                </c:pt>
                <c:pt idx="597">
                  <c:v>99.5</c:v>
                </c:pt>
                <c:pt idx="598">
                  <c:v>99.666666666666671</c:v>
                </c:pt>
                <c:pt idx="599">
                  <c:v>99.833333333333329</c:v>
                </c:pt>
                <c:pt idx="600">
                  <c:v>100</c:v>
                </c:pt>
                <c:pt idx="601">
                  <c:v>100.16666666666667</c:v>
                </c:pt>
                <c:pt idx="602">
                  <c:v>100.33333333333333</c:v>
                </c:pt>
                <c:pt idx="603">
                  <c:v>100.5</c:v>
                </c:pt>
                <c:pt idx="604">
                  <c:v>100.66666666666667</c:v>
                </c:pt>
                <c:pt idx="605">
                  <c:v>100.83333333333333</c:v>
                </c:pt>
                <c:pt idx="606">
                  <c:v>101</c:v>
                </c:pt>
                <c:pt idx="607">
                  <c:v>101.16666666666667</c:v>
                </c:pt>
                <c:pt idx="608">
                  <c:v>101.33333333333333</c:v>
                </c:pt>
                <c:pt idx="609">
                  <c:v>101.5</c:v>
                </c:pt>
                <c:pt idx="610">
                  <c:v>101.66666666666667</c:v>
                </c:pt>
                <c:pt idx="611">
                  <c:v>101.83333333333333</c:v>
                </c:pt>
                <c:pt idx="612">
                  <c:v>102</c:v>
                </c:pt>
                <c:pt idx="613">
                  <c:v>102.16666666666667</c:v>
                </c:pt>
                <c:pt idx="614">
                  <c:v>102.33333333333333</c:v>
                </c:pt>
                <c:pt idx="615">
                  <c:v>102.5</c:v>
                </c:pt>
                <c:pt idx="616">
                  <c:v>102.66666666666667</c:v>
                </c:pt>
                <c:pt idx="617">
                  <c:v>102.83333333333333</c:v>
                </c:pt>
                <c:pt idx="618">
                  <c:v>103</c:v>
                </c:pt>
                <c:pt idx="619">
                  <c:v>103.16666666666667</c:v>
                </c:pt>
                <c:pt idx="620">
                  <c:v>103.33333333333333</c:v>
                </c:pt>
                <c:pt idx="621">
                  <c:v>103.5</c:v>
                </c:pt>
                <c:pt idx="622">
                  <c:v>103.66666666666667</c:v>
                </c:pt>
                <c:pt idx="623">
                  <c:v>103.83333333333333</c:v>
                </c:pt>
                <c:pt idx="624">
                  <c:v>104</c:v>
                </c:pt>
                <c:pt idx="625">
                  <c:v>104.16666666666667</c:v>
                </c:pt>
                <c:pt idx="626">
                  <c:v>104.33333333333333</c:v>
                </c:pt>
                <c:pt idx="627">
                  <c:v>104.5</c:v>
                </c:pt>
                <c:pt idx="628">
                  <c:v>104.66666666666667</c:v>
                </c:pt>
                <c:pt idx="629">
                  <c:v>104.83333333333333</c:v>
                </c:pt>
                <c:pt idx="630">
                  <c:v>105</c:v>
                </c:pt>
                <c:pt idx="631">
                  <c:v>105.16666666666667</c:v>
                </c:pt>
                <c:pt idx="632">
                  <c:v>105.33333333333333</c:v>
                </c:pt>
                <c:pt idx="633">
                  <c:v>105.5</c:v>
                </c:pt>
                <c:pt idx="634">
                  <c:v>105.66666666666667</c:v>
                </c:pt>
                <c:pt idx="635">
                  <c:v>105.83333333333333</c:v>
                </c:pt>
                <c:pt idx="636">
                  <c:v>106</c:v>
                </c:pt>
                <c:pt idx="637">
                  <c:v>106.16666666666667</c:v>
                </c:pt>
                <c:pt idx="638">
                  <c:v>106.33333333333333</c:v>
                </c:pt>
                <c:pt idx="639">
                  <c:v>106.5</c:v>
                </c:pt>
                <c:pt idx="640">
                  <c:v>106.66666666666667</c:v>
                </c:pt>
                <c:pt idx="641">
                  <c:v>106.83333333333333</c:v>
                </c:pt>
                <c:pt idx="642">
                  <c:v>107</c:v>
                </c:pt>
                <c:pt idx="643">
                  <c:v>107.16666666666667</c:v>
                </c:pt>
                <c:pt idx="644">
                  <c:v>107.33333333333333</c:v>
                </c:pt>
                <c:pt idx="645">
                  <c:v>107.5</c:v>
                </c:pt>
                <c:pt idx="646">
                  <c:v>107.66666666666667</c:v>
                </c:pt>
                <c:pt idx="647">
                  <c:v>107.83333333333333</c:v>
                </c:pt>
                <c:pt idx="648">
                  <c:v>108</c:v>
                </c:pt>
                <c:pt idx="649">
                  <c:v>108.16666666666667</c:v>
                </c:pt>
                <c:pt idx="650">
                  <c:v>108.33333333333333</c:v>
                </c:pt>
                <c:pt idx="651">
                  <c:v>108.5</c:v>
                </c:pt>
                <c:pt idx="652">
                  <c:v>108.66666666666667</c:v>
                </c:pt>
                <c:pt idx="653">
                  <c:v>108.83333333333333</c:v>
                </c:pt>
                <c:pt idx="654">
                  <c:v>109</c:v>
                </c:pt>
                <c:pt idx="655">
                  <c:v>109.16666666666667</c:v>
                </c:pt>
                <c:pt idx="656">
                  <c:v>109.33333333333333</c:v>
                </c:pt>
                <c:pt idx="657">
                  <c:v>109.5</c:v>
                </c:pt>
                <c:pt idx="658">
                  <c:v>109.66666666666667</c:v>
                </c:pt>
                <c:pt idx="659">
                  <c:v>109.83333333333333</c:v>
                </c:pt>
                <c:pt idx="660">
                  <c:v>110</c:v>
                </c:pt>
                <c:pt idx="661">
                  <c:v>110.16666666666667</c:v>
                </c:pt>
                <c:pt idx="662">
                  <c:v>110.33333333333333</c:v>
                </c:pt>
                <c:pt idx="663">
                  <c:v>110.5</c:v>
                </c:pt>
                <c:pt idx="664">
                  <c:v>110.66666666666667</c:v>
                </c:pt>
                <c:pt idx="665">
                  <c:v>110.83333333333333</c:v>
                </c:pt>
                <c:pt idx="666">
                  <c:v>111</c:v>
                </c:pt>
                <c:pt idx="667">
                  <c:v>111.16666666666667</c:v>
                </c:pt>
                <c:pt idx="668">
                  <c:v>111.33333333333333</c:v>
                </c:pt>
                <c:pt idx="669">
                  <c:v>111.5</c:v>
                </c:pt>
                <c:pt idx="670">
                  <c:v>111.66666666666667</c:v>
                </c:pt>
                <c:pt idx="671">
                  <c:v>111.83333333333333</c:v>
                </c:pt>
                <c:pt idx="672">
                  <c:v>112</c:v>
                </c:pt>
                <c:pt idx="673">
                  <c:v>112.16666666666667</c:v>
                </c:pt>
                <c:pt idx="674">
                  <c:v>112.33333333333333</c:v>
                </c:pt>
                <c:pt idx="675">
                  <c:v>112.5</c:v>
                </c:pt>
                <c:pt idx="676">
                  <c:v>112.66666666666667</c:v>
                </c:pt>
                <c:pt idx="677">
                  <c:v>112.83333333333333</c:v>
                </c:pt>
                <c:pt idx="678">
                  <c:v>113</c:v>
                </c:pt>
                <c:pt idx="679">
                  <c:v>113.16666666666667</c:v>
                </c:pt>
                <c:pt idx="680">
                  <c:v>113.33333333333333</c:v>
                </c:pt>
                <c:pt idx="681">
                  <c:v>113.5</c:v>
                </c:pt>
                <c:pt idx="682">
                  <c:v>113.66666666666667</c:v>
                </c:pt>
                <c:pt idx="683">
                  <c:v>113.83333333333333</c:v>
                </c:pt>
                <c:pt idx="684">
                  <c:v>114</c:v>
                </c:pt>
                <c:pt idx="685">
                  <c:v>114.16666666666667</c:v>
                </c:pt>
                <c:pt idx="686">
                  <c:v>114.33333333333333</c:v>
                </c:pt>
                <c:pt idx="687">
                  <c:v>114.5</c:v>
                </c:pt>
                <c:pt idx="688">
                  <c:v>114.66666666666667</c:v>
                </c:pt>
                <c:pt idx="689">
                  <c:v>114.83333333333333</c:v>
                </c:pt>
                <c:pt idx="690">
                  <c:v>115</c:v>
                </c:pt>
                <c:pt idx="691">
                  <c:v>115.16666666666667</c:v>
                </c:pt>
                <c:pt idx="692">
                  <c:v>115.33333333333333</c:v>
                </c:pt>
                <c:pt idx="693">
                  <c:v>115.5</c:v>
                </c:pt>
                <c:pt idx="694">
                  <c:v>115.66666666666667</c:v>
                </c:pt>
                <c:pt idx="695">
                  <c:v>115.83333333333333</c:v>
                </c:pt>
                <c:pt idx="696">
                  <c:v>116</c:v>
                </c:pt>
                <c:pt idx="697">
                  <c:v>116.16666666666667</c:v>
                </c:pt>
                <c:pt idx="698">
                  <c:v>116.33333333333333</c:v>
                </c:pt>
                <c:pt idx="699">
                  <c:v>116.5</c:v>
                </c:pt>
                <c:pt idx="700">
                  <c:v>116.66666666666667</c:v>
                </c:pt>
                <c:pt idx="701">
                  <c:v>116.83333333333333</c:v>
                </c:pt>
                <c:pt idx="702">
                  <c:v>117</c:v>
                </c:pt>
                <c:pt idx="703">
                  <c:v>117.16666666666667</c:v>
                </c:pt>
                <c:pt idx="704">
                  <c:v>117.33333333333333</c:v>
                </c:pt>
                <c:pt idx="705">
                  <c:v>117.5</c:v>
                </c:pt>
                <c:pt idx="706">
                  <c:v>117.66666666666667</c:v>
                </c:pt>
                <c:pt idx="707">
                  <c:v>117.83333333333333</c:v>
                </c:pt>
                <c:pt idx="708">
                  <c:v>118</c:v>
                </c:pt>
                <c:pt idx="709">
                  <c:v>118.16666666666667</c:v>
                </c:pt>
                <c:pt idx="710">
                  <c:v>118.33333333333333</c:v>
                </c:pt>
                <c:pt idx="711">
                  <c:v>118.5</c:v>
                </c:pt>
                <c:pt idx="712">
                  <c:v>118.66666666666667</c:v>
                </c:pt>
                <c:pt idx="713">
                  <c:v>118.83333333333333</c:v>
                </c:pt>
                <c:pt idx="714">
                  <c:v>119</c:v>
                </c:pt>
                <c:pt idx="715">
                  <c:v>119.16666666666667</c:v>
                </c:pt>
                <c:pt idx="716">
                  <c:v>119.33333333333333</c:v>
                </c:pt>
                <c:pt idx="717">
                  <c:v>119.5</c:v>
                </c:pt>
                <c:pt idx="718">
                  <c:v>119.66666666666667</c:v>
                </c:pt>
                <c:pt idx="719">
                  <c:v>119.83333333333333</c:v>
                </c:pt>
                <c:pt idx="720">
                  <c:v>120</c:v>
                </c:pt>
                <c:pt idx="721">
                  <c:v>120.16666666666667</c:v>
                </c:pt>
                <c:pt idx="722">
                  <c:v>120.33333333333333</c:v>
                </c:pt>
                <c:pt idx="723">
                  <c:v>120.5</c:v>
                </c:pt>
                <c:pt idx="724">
                  <c:v>120.66666666666667</c:v>
                </c:pt>
                <c:pt idx="725">
                  <c:v>120.83333333333333</c:v>
                </c:pt>
                <c:pt idx="726">
                  <c:v>121</c:v>
                </c:pt>
                <c:pt idx="727">
                  <c:v>121.16666666666667</c:v>
                </c:pt>
                <c:pt idx="728">
                  <c:v>121.33333333333333</c:v>
                </c:pt>
                <c:pt idx="729">
                  <c:v>121.5</c:v>
                </c:pt>
                <c:pt idx="730">
                  <c:v>121.66666666666667</c:v>
                </c:pt>
                <c:pt idx="731">
                  <c:v>121.83333333333333</c:v>
                </c:pt>
                <c:pt idx="732">
                  <c:v>122</c:v>
                </c:pt>
                <c:pt idx="733">
                  <c:v>122.16666666666667</c:v>
                </c:pt>
                <c:pt idx="734">
                  <c:v>122.33333333333333</c:v>
                </c:pt>
                <c:pt idx="735">
                  <c:v>122.5</c:v>
                </c:pt>
                <c:pt idx="736">
                  <c:v>122.66666666666667</c:v>
                </c:pt>
                <c:pt idx="737">
                  <c:v>122.83333333333333</c:v>
                </c:pt>
                <c:pt idx="738">
                  <c:v>123</c:v>
                </c:pt>
                <c:pt idx="739">
                  <c:v>123.16666666666667</c:v>
                </c:pt>
                <c:pt idx="740">
                  <c:v>123.33333333333333</c:v>
                </c:pt>
                <c:pt idx="741">
                  <c:v>123.5</c:v>
                </c:pt>
                <c:pt idx="742">
                  <c:v>123.66666666666667</c:v>
                </c:pt>
                <c:pt idx="743">
                  <c:v>123.83333333333333</c:v>
                </c:pt>
                <c:pt idx="744">
                  <c:v>124</c:v>
                </c:pt>
                <c:pt idx="745">
                  <c:v>124.16666666666667</c:v>
                </c:pt>
                <c:pt idx="746">
                  <c:v>124.33333333333333</c:v>
                </c:pt>
                <c:pt idx="747">
                  <c:v>124.5</c:v>
                </c:pt>
                <c:pt idx="748">
                  <c:v>124.66666666666667</c:v>
                </c:pt>
                <c:pt idx="749">
                  <c:v>124.83333333333333</c:v>
                </c:pt>
                <c:pt idx="750">
                  <c:v>125</c:v>
                </c:pt>
                <c:pt idx="751">
                  <c:v>125.16666666666667</c:v>
                </c:pt>
                <c:pt idx="752">
                  <c:v>125.33333333333333</c:v>
                </c:pt>
                <c:pt idx="753">
                  <c:v>125.5</c:v>
                </c:pt>
                <c:pt idx="754">
                  <c:v>125.66666666666667</c:v>
                </c:pt>
                <c:pt idx="755">
                  <c:v>125.83333333333333</c:v>
                </c:pt>
                <c:pt idx="756">
                  <c:v>126</c:v>
                </c:pt>
                <c:pt idx="757">
                  <c:v>126.16666666666667</c:v>
                </c:pt>
                <c:pt idx="758">
                  <c:v>126.33333333333333</c:v>
                </c:pt>
                <c:pt idx="759">
                  <c:v>126.5</c:v>
                </c:pt>
                <c:pt idx="760">
                  <c:v>126.66666666666667</c:v>
                </c:pt>
                <c:pt idx="761">
                  <c:v>126.83333333333333</c:v>
                </c:pt>
                <c:pt idx="762">
                  <c:v>127</c:v>
                </c:pt>
                <c:pt idx="763">
                  <c:v>127.16666666666667</c:v>
                </c:pt>
                <c:pt idx="764">
                  <c:v>127.33333333333333</c:v>
                </c:pt>
                <c:pt idx="765">
                  <c:v>127.5</c:v>
                </c:pt>
                <c:pt idx="766">
                  <c:v>127.66666666666667</c:v>
                </c:pt>
                <c:pt idx="767">
                  <c:v>127.83333333333333</c:v>
                </c:pt>
                <c:pt idx="768">
                  <c:v>128</c:v>
                </c:pt>
                <c:pt idx="769">
                  <c:v>128.16666666666666</c:v>
                </c:pt>
                <c:pt idx="770">
                  <c:v>128.33333333333334</c:v>
                </c:pt>
                <c:pt idx="771">
                  <c:v>128.5</c:v>
                </c:pt>
                <c:pt idx="772">
                  <c:v>128.66666666666666</c:v>
                </c:pt>
                <c:pt idx="773">
                  <c:v>128.83333333333334</c:v>
                </c:pt>
                <c:pt idx="774">
                  <c:v>129</c:v>
                </c:pt>
                <c:pt idx="775">
                  <c:v>129.16666666666666</c:v>
                </c:pt>
                <c:pt idx="776">
                  <c:v>129.33333333333334</c:v>
                </c:pt>
                <c:pt idx="777">
                  <c:v>129.5</c:v>
                </c:pt>
                <c:pt idx="778">
                  <c:v>129.66666666666666</c:v>
                </c:pt>
                <c:pt idx="779">
                  <c:v>129.83333333333334</c:v>
                </c:pt>
                <c:pt idx="780">
                  <c:v>130</c:v>
                </c:pt>
                <c:pt idx="781">
                  <c:v>130.16666666666666</c:v>
                </c:pt>
                <c:pt idx="782">
                  <c:v>130.33333333333334</c:v>
                </c:pt>
                <c:pt idx="783">
                  <c:v>130.5</c:v>
                </c:pt>
                <c:pt idx="784">
                  <c:v>130.66666666666666</c:v>
                </c:pt>
                <c:pt idx="785">
                  <c:v>130.83333333333334</c:v>
                </c:pt>
                <c:pt idx="786">
                  <c:v>131</c:v>
                </c:pt>
                <c:pt idx="787">
                  <c:v>131.16666666666666</c:v>
                </c:pt>
                <c:pt idx="788">
                  <c:v>131.33333333333334</c:v>
                </c:pt>
                <c:pt idx="789">
                  <c:v>131.5</c:v>
                </c:pt>
                <c:pt idx="790">
                  <c:v>131.66666666666666</c:v>
                </c:pt>
                <c:pt idx="791">
                  <c:v>131.83333333333334</c:v>
                </c:pt>
                <c:pt idx="792">
                  <c:v>132</c:v>
                </c:pt>
                <c:pt idx="793">
                  <c:v>132.16666666666666</c:v>
                </c:pt>
                <c:pt idx="794">
                  <c:v>132.33333333333334</c:v>
                </c:pt>
                <c:pt idx="795">
                  <c:v>132.5</c:v>
                </c:pt>
                <c:pt idx="796">
                  <c:v>132.66666666666666</c:v>
                </c:pt>
                <c:pt idx="797">
                  <c:v>132.83333333333334</c:v>
                </c:pt>
                <c:pt idx="798">
                  <c:v>133</c:v>
                </c:pt>
                <c:pt idx="799">
                  <c:v>133.16666666666666</c:v>
                </c:pt>
                <c:pt idx="800">
                  <c:v>133.33333333333334</c:v>
                </c:pt>
                <c:pt idx="801">
                  <c:v>133.5</c:v>
                </c:pt>
                <c:pt idx="802">
                  <c:v>133.66666666666666</c:v>
                </c:pt>
                <c:pt idx="803">
                  <c:v>133.83333333333334</c:v>
                </c:pt>
                <c:pt idx="804">
                  <c:v>134</c:v>
                </c:pt>
                <c:pt idx="805">
                  <c:v>134.16666666666666</c:v>
                </c:pt>
                <c:pt idx="806">
                  <c:v>134.33333333333334</c:v>
                </c:pt>
                <c:pt idx="807">
                  <c:v>134.5</c:v>
                </c:pt>
                <c:pt idx="808">
                  <c:v>134.66666666666666</c:v>
                </c:pt>
                <c:pt idx="809">
                  <c:v>134.83333333333334</c:v>
                </c:pt>
                <c:pt idx="810">
                  <c:v>135</c:v>
                </c:pt>
                <c:pt idx="811">
                  <c:v>135.16666666666666</c:v>
                </c:pt>
                <c:pt idx="812">
                  <c:v>135.33333333333334</c:v>
                </c:pt>
                <c:pt idx="813">
                  <c:v>135.5</c:v>
                </c:pt>
                <c:pt idx="814">
                  <c:v>135.66666666666666</c:v>
                </c:pt>
                <c:pt idx="815">
                  <c:v>135.83333333333334</c:v>
                </c:pt>
                <c:pt idx="816">
                  <c:v>136</c:v>
                </c:pt>
                <c:pt idx="817">
                  <c:v>136.16666666666666</c:v>
                </c:pt>
                <c:pt idx="818">
                  <c:v>136.33333333333334</c:v>
                </c:pt>
                <c:pt idx="819">
                  <c:v>136.5</c:v>
                </c:pt>
                <c:pt idx="820">
                  <c:v>136.66666666666666</c:v>
                </c:pt>
                <c:pt idx="821">
                  <c:v>136.83333333333334</c:v>
                </c:pt>
                <c:pt idx="822">
                  <c:v>137</c:v>
                </c:pt>
                <c:pt idx="823">
                  <c:v>137.16666666666666</c:v>
                </c:pt>
                <c:pt idx="824">
                  <c:v>137.33333333333334</c:v>
                </c:pt>
                <c:pt idx="825">
                  <c:v>137.5</c:v>
                </c:pt>
                <c:pt idx="826">
                  <c:v>137.66666666666666</c:v>
                </c:pt>
                <c:pt idx="827">
                  <c:v>137.83333333333334</c:v>
                </c:pt>
                <c:pt idx="828">
                  <c:v>138</c:v>
                </c:pt>
                <c:pt idx="829">
                  <c:v>138.16666666666666</c:v>
                </c:pt>
                <c:pt idx="830">
                  <c:v>138.33333333333334</c:v>
                </c:pt>
                <c:pt idx="831">
                  <c:v>138.5</c:v>
                </c:pt>
                <c:pt idx="832">
                  <c:v>138.66666666666666</c:v>
                </c:pt>
                <c:pt idx="833">
                  <c:v>138.83333333333334</c:v>
                </c:pt>
                <c:pt idx="834">
                  <c:v>139</c:v>
                </c:pt>
                <c:pt idx="835">
                  <c:v>139.16666666666666</c:v>
                </c:pt>
                <c:pt idx="836">
                  <c:v>139.33333333333334</c:v>
                </c:pt>
                <c:pt idx="837">
                  <c:v>139.5</c:v>
                </c:pt>
                <c:pt idx="838">
                  <c:v>139.66666666666666</c:v>
                </c:pt>
                <c:pt idx="839">
                  <c:v>139.83333333333334</c:v>
                </c:pt>
                <c:pt idx="840">
                  <c:v>140</c:v>
                </c:pt>
                <c:pt idx="841">
                  <c:v>140.16666666666666</c:v>
                </c:pt>
                <c:pt idx="842">
                  <c:v>140.33333333333334</c:v>
                </c:pt>
                <c:pt idx="843">
                  <c:v>140.5</c:v>
                </c:pt>
                <c:pt idx="844">
                  <c:v>140.66666666666666</c:v>
                </c:pt>
                <c:pt idx="845">
                  <c:v>140.83333333333334</c:v>
                </c:pt>
                <c:pt idx="846">
                  <c:v>141</c:v>
                </c:pt>
                <c:pt idx="847">
                  <c:v>141.16666666666666</c:v>
                </c:pt>
                <c:pt idx="848">
                  <c:v>141.33333333333334</c:v>
                </c:pt>
                <c:pt idx="849">
                  <c:v>141.5</c:v>
                </c:pt>
                <c:pt idx="850">
                  <c:v>141.66666666666666</c:v>
                </c:pt>
                <c:pt idx="851">
                  <c:v>141.83333333333334</c:v>
                </c:pt>
                <c:pt idx="852">
                  <c:v>142</c:v>
                </c:pt>
                <c:pt idx="853">
                  <c:v>142.16666666666666</c:v>
                </c:pt>
                <c:pt idx="854">
                  <c:v>142.33333333333334</c:v>
                </c:pt>
                <c:pt idx="855">
                  <c:v>142.5</c:v>
                </c:pt>
                <c:pt idx="856">
                  <c:v>142.66666666666666</c:v>
                </c:pt>
                <c:pt idx="857">
                  <c:v>142.83333333333334</c:v>
                </c:pt>
                <c:pt idx="858">
                  <c:v>143</c:v>
                </c:pt>
                <c:pt idx="859">
                  <c:v>143.16666666666666</c:v>
                </c:pt>
                <c:pt idx="860">
                  <c:v>143.33333333333334</c:v>
                </c:pt>
                <c:pt idx="861">
                  <c:v>143.5</c:v>
                </c:pt>
                <c:pt idx="862">
                  <c:v>143.66666666666666</c:v>
                </c:pt>
                <c:pt idx="863">
                  <c:v>143.83333333333334</c:v>
                </c:pt>
                <c:pt idx="864">
                  <c:v>144</c:v>
                </c:pt>
                <c:pt idx="865">
                  <c:v>144.16666666666666</c:v>
                </c:pt>
                <c:pt idx="866">
                  <c:v>144.33333333333334</c:v>
                </c:pt>
                <c:pt idx="867">
                  <c:v>144.5</c:v>
                </c:pt>
                <c:pt idx="868">
                  <c:v>144.66666666666666</c:v>
                </c:pt>
                <c:pt idx="869">
                  <c:v>144.83333333333334</c:v>
                </c:pt>
                <c:pt idx="870">
                  <c:v>145</c:v>
                </c:pt>
                <c:pt idx="871">
                  <c:v>145.16666666666666</c:v>
                </c:pt>
                <c:pt idx="872">
                  <c:v>145.33333333333334</c:v>
                </c:pt>
                <c:pt idx="873">
                  <c:v>145.5</c:v>
                </c:pt>
                <c:pt idx="874">
                  <c:v>145.66666666666666</c:v>
                </c:pt>
                <c:pt idx="875">
                  <c:v>145.83333333333334</c:v>
                </c:pt>
                <c:pt idx="876">
                  <c:v>146</c:v>
                </c:pt>
                <c:pt idx="877">
                  <c:v>146.16666666666666</c:v>
                </c:pt>
                <c:pt idx="878">
                  <c:v>146.33333333333334</c:v>
                </c:pt>
                <c:pt idx="879">
                  <c:v>146.5</c:v>
                </c:pt>
                <c:pt idx="880">
                  <c:v>146.66666666666666</c:v>
                </c:pt>
                <c:pt idx="881">
                  <c:v>146.83333333333334</c:v>
                </c:pt>
                <c:pt idx="882">
                  <c:v>147</c:v>
                </c:pt>
                <c:pt idx="883">
                  <c:v>147.16666666666666</c:v>
                </c:pt>
                <c:pt idx="884">
                  <c:v>147.33333333333334</c:v>
                </c:pt>
                <c:pt idx="885">
                  <c:v>147.5</c:v>
                </c:pt>
                <c:pt idx="886">
                  <c:v>147.66666666666666</c:v>
                </c:pt>
                <c:pt idx="887">
                  <c:v>147.83333333333334</c:v>
                </c:pt>
                <c:pt idx="888">
                  <c:v>148</c:v>
                </c:pt>
                <c:pt idx="889">
                  <c:v>148.16666666666666</c:v>
                </c:pt>
                <c:pt idx="890">
                  <c:v>148.33333333333334</c:v>
                </c:pt>
                <c:pt idx="891">
                  <c:v>148.5</c:v>
                </c:pt>
                <c:pt idx="892">
                  <c:v>148.66666666666666</c:v>
                </c:pt>
                <c:pt idx="893">
                  <c:v>148.83333333333334</c:v>
                </c:pt>
                <c:pt idx="894">
                  <c:v>149</c:v>
                </c:pt>
                <c:pt idx="895">
                  <c:v>149.16666666666666</c:v>
                </c:pt>
                <c:pt idx="896">
                  <c:v>149.33333333333334</c:v>
                </c:pt>
                <c:pt idx="897">
                  <c:v>149.5</c:v>
                </c:pt>
                <c:pt idx="898">
                  <c:v>149.66666666666666</c:v>
                </c:pt>
                <c:pt idx="899">
                  <c:v>149.83333333333334</c:v>
                </c:pt>
                <c:pt idx="900">
                  <c:v>150</c:v>
                </c:pt>
                <c:pt idx="901">
                  <c:v>150.16666666666666</c:v>
                </c:pt>
                <c:pt idx="902">
                  <c:v>150.33333333333334</c:v>
                </c:pt>
                <c:pt idx="903">
                  <c:v>150.5</c:v>
                </c:pt>
                <c:pt idx="904">
                  <c:v>150.66666666666666</c:v>
                </c:pt>
                <c:pt idx="905">
                  <c:v>150.83333333333334</c:v>
                </c:pt>
                <c:pt idx="906">
                  <c:v>151</c:v>
                </c:pt>
                <c:pt idx="907">
                  <c:v>151.16666666666666</c:v>
                </c:pt>
                <c:pt idx="908">
                  <c:v>151.33333333333334</c:v>
                </c:pt>
                <c:pt idx="909">
                  <c:v>151.5</c:v>
                </c:pt>
                <c:pt idx="910">
                  <c:v>151.66666666666666</c:v>
                </c:pt>
                <c:pt idx="911">
                  <c:v>151.83333333333334</c:v>
                </c:pt>
                <c:pt idx="912">
                  <c:v>152</c:v>
                </c:pt>
                <c:pt idx="913">
                  <c:v>152.16666666666666</c:v>
                </c:pt>
                <c:pt idx="914">
                  <c:v>152.33333333333334</c:v>
                </c:pt>
                <c:pt idx="915">
                  <c:v>152.5</c:v>
                </c:pt>
                <c:pt idx="916">
                  <c:v>152.66666666666666</c:v>
                </c:pt>
                <c:pt idx="917">
                  <c:v>152.83333333333334</c:v>
                </c:pt>
                <c:pt idx="918">
                  <c:v>153</c:v>
                </c:pt>
                <c:pt idx="919">
                  <c:v>153.16666666666666</c:v>
                </c:pt>
                <c:pt idx="920">
                  <c:v>153.33333333333334</c:v>
                </c:pt>
                <c:pt idx="921">
                  <c:v>153.5</c:v>
                </c:pt>
                <c:pt idx="922">
                  <c:v>153.66666666666666</c:v>
                </c:pt>
                <c:pt idx="923">
                  <c:v>153.83333333333334</c:v>
                </c:pt>
                <c:pt idx="924">
                  <c:v>154</c:v>
                </c:pt>
                <c:pt idx="925">
                  <c:v>154.16666666666666</c:v>
                </c:pt>
                <c:pt idx="926">
                  <c:v>154.33333333333334</c:v>
                </c:pt>
                <c:pt idx="927">
                  <c:v>154.5</c:v>
                </c:pt>
                <c:pt idx="928">
                  <c:v>154.66666666666666</c:v>
                </c:pt>
                <c:pt idx="929">
                  <c:v>154.83333333333334</c:v>
                </c:pt>
                <c:pt idx="930">
                  <c:v>155</c:v>
                </c:pt>
                <c:pt idx="931">
                  <c:v>155.16666666666666</c:v>
                </c:pt>
                <c:pt idx="932">
                  <c:v>155.33333333333334</c:v>
                </c:pt>
                <c:pt idx="933">
                  <c:v>155.5</c:v>
                </c:pt>
                <c:pt idx="934">
                  <c:v>155.66666666666666</c:v>
                </c:pt>
                <c:pt idx="935">
                  <c:v>155.83333333333334</c:v>
                </c:pt>
                <c:pt idx="936">
                  <c:v>156</c:v>
                </c:pt>
                <c:pt idx="937">
                  <c:v>156.16666666666666</c:v>
                </c:pt>
                <c:pt idx="938">
                  <c:v>156.33333333333334</c:v>
                </c:pt>
                <c:pt idx="939">
                  <c:v>156.5</c:v>
                </c:pt>
                <c:pt idx="940">
                  <c:v>156.66666666666666</c:v>
                </c:pt>
                <c:pt idx="941">
                  <c:v>156.83333333333334</c:v>
                </c:pt>
                <c:pt idx="942">
                  <c:v>157</c:v>
                </c:pt>
                <c:pt idx="943">
                  <c:v>157.16666666666666</c:v>
                </c:pt>
                <c:pt idx="944">
                  <c:v>157.33333333333334</c:v>
                </c:pt>
                <c:pt idx="945">
                  <c:v>157.5</c:v>
                </c:pt>
                <c:pt idx="946">
                  <c:v>157.66666666666666</c:v>
                </c:pt>
                <c:pt idx="947">
                  <c:v>157.83333333333334</c:v>
                </c:pt>
                <c:pt idx="948">
                  <c:v>158</c:v>
                </c:pt>
                <c:pt idx="949">
                  <c:v>158.16666666666666</c:v>
                </c:pt>
                <c:pt idx="950">
                  <c:v>158.33333333333334</c:v>
                </c:pt>
                <c:pt idx="951">
                  <c:v>158.5</c:v>
                </c:pt>
                <c:pt idx="952">
                  <c:v>158.66666666666666</c:v>
                </c:pt>
                <c:pt idx="953">
                  <c:v>158.83333333333334</c:v>
                </c:pt>
                <c:pt idx="954">
                  <c:v>159</c:v>
                </c:pt>
                <c:pt idx="955">
                  <c:v>159.16666666666666</c:v>
                </c:pt>
                <c:pt idx="956">
                  <c:v>159.33333333333334</c:v>
                </c:pt>
                <c:pt idx="957">
                  <c:v>159.5</c:v>
                </c:pt>
                <c:pt idx="958">
                  <c:v>159.66666666666666</c:v>
                </c:pt>
                <c:pt idx="959">
                  <c:v>159.83333333333334</c:v>
                </c:pt>
                <c:pt idx="960">
                  <c:v>160</c:v>
                </c:pt>
                <c:pt idx="961">
                  <c:v>160.16666666666666</c:v>
                </c:pt>
                <c:pt idx="962">
                  <c:v>160.33333333333334</c:v>
                </c:pt>
                <c:pt idx="963">
                  <c:v>160.5</c:v>
                </c:pt>
                <c:pt idx="964">
                  <c:v>160.66666666666666</c:v>
                </c:pt>
                <c:pt idx="965">
                  <c:v>160.83333333333334</c:v>
                </c:pt>
                <c:pt idx="966">
                  <c:v>161</c:v>
                </c:pt>
                <c:pt idx="967">
                  <c:v>161.16666666666666</c:v>
                </c:pt>
                <c:pt idx="968">
                  <c:v>161.33333333333334</c:v>
                </c:pt>
                <c:pt idx="969">
                  <c:v>161.5</c:v>
                </c:pt>
                <c:pt idx="970">
                  <c:v>161.66666666666666</c:v>
                </c:pt>
                <c:pt idx="971">
                  <c:v>161.83333333333334</c:v>
                </c:pt>
                <c:pt idx="972">
                  <c:v>162</c:v>
                </c:pt>
                <c:pt idx="973">
                  <c:v>162.16666666666666</c:v>
                </c:pt>
                <c:pt idx="974">
                  <c:v>162.33333333333334</c:v>
                </c:pt>
                <c:pt idx="975">
                  <c:v>162.5</c:v>
                </c:pt>
                <c:pt idx="976">
                  <c:v>162.66666666666666</c:v>
                </c:pt>
                <c:pt idx="977">
                  <c:v>162.83333333333334</c:v>
                </c:pt>
                <c:pt idx="978">
                  <c:v>163</c:v>
                </c:pt>
                <c:pt idx="979">
                  <c:v>163.16666666666666</c:v>
                </c:pt>
                <c:pt idx="980">
                  <c:v>163.33333333333334</c:v>
                </c:pt>
                <c:pt idx="981">
                  <c:v>163.5</c:v>
                </c:pt>
                <c:pt idx="982">
                  <c:v>163.66666666666666</c:v>
                </c:pt>
                <c:pt idx="983">
                  <c:v>163.83333333333334</c:v>
                </c:pt>
                <c:pt idx="984">
                  <c:v>164</c:v>
                </c:pt>
                <c:pt idx="985">
                  <c:v>164.16666666666666</c:v>
                </c:pt>
                <c:pt idx="986">
                  <c:v>164.33333333333334</c:v>
                </c:pt>
                <c:pt idx="987">
                  <c:v>164.5</c:v>
                </c:pt>
                <c:pt idx="988">
                  <c:v>164.66666666666666</c:v>
                </c:pt>
                <c:pt idx="989">
                  <c:v>164.83333333333334</c:v>
                </c:pt>
                <c:pt idx="990">
                  <c:v>165</c:v>
                </c:pt>
                <c:pt idx="991">
                  <c:v>165.16666666666666</c:v>
                </c:pt>
                <c:pt idx="992">
                  <c:v>165.33333333333334</c:v>
                </c:pt>
                <c:pt idx="993">
                  <c:v>165.5</c:v>
                </c:pt>
                <c:pt idx="994">
                  <c:v>165.66666666666666</c:v>
                </c:pt>
                <c:pt idx="995">
                  <c:v>165.83333333333334</c:v>
                </c:pt>
                <c:pt idx="996">
                  <c:v>166</c:v>
                </c:pt>
                <c:pt idx="997">
                  <c:v>166.16666666666666</c:v>
                </c:pt>
                <c:pt idx="998">
                  <c:v>166.33333333333334</c:v>
                </c:pt>
                <c:pt idx="999">
                  <c:v>166.5</c:v>
                </c:pt>
                <c:pt idx="1000">
                  <c:v>166.66666666666666</c:v>
                </c:pt>
                <c:pt idx="1001">
                  <c:v>166.83333333333334</c:v>
                </c:pt>
                <c:pt idx="1002">
                  <c:v>167</c:v>
                </c:pt>
                <c:pt idx="1003">
                  <c:v>167.16666666666666</c:v>
                </c:pt>
                <c:pt idx="1004">
                  <c:v>167.33333333333334</c:v>
                </c:pt>
                <c:pt idx="1005">
                  <c:v>167.5</c:v>
                </c:pt>
                <c:pt idx="1006">
                  <c:v>167.66666666666666</c:v>
                </c:pt>
                <c:pt idx="1007">
                  <c:v>167.83333333333334</c:v>
                </c:pt>
                <c:pt idx="1008">
                  <c:v>168</c:v>
                </c:pt>
                <c:pt idx="1009">
                  <c:v>168.16666666666666</c:v>
                </c:pt>
                <c:pt idx="1010">
                  <c:v>168.33333333333334</c:v>
                </c:pt>
                <c:pt idx="1011">
                  <c:v>168.5</c:v>
                </c:pt>
                <c:pt idx="1012">
                  <c:v>168.66666666666666</c:v>
                </c:pt>
                <c:pt idx="1013">
                  <c:v>168.83333333333334</c:v>
                </c:pt>
                <c:pt idx="1014">
                  <c:v>169</c:v>
                </c:pt>
                <c:pt idx="1015">
                  <c:v>169.16666666666666</c:v>
                </c:pt>
                <c:pt idx="1016">
                  <c:v>169.33333333333334</c:v>
                </c:pt>
                <c:pt idx="1017">
                  <c:v>169.5</c:v>
                </c:pt>
                <c:pt idx="1018">
                  <c:v>169.66666666666666</c:v>
                </c:pt>
                <c:pt idx="1019">
                  <c:v>169.83333333333334</c:v>
                </c:pt>
                <c:pt idx="1020">
                  <c:v>170</c:v>
                </c:pt>
                <c:pt idx="1021">
                  <c:v>170.16666666666666</c:v>
                </c:pt>
                <c:pt idx="1022">
                  <c:v>170.33333333333334</c:v>
                </c:pt>
                <c:pt idx="1023">
                  <c:v>170.5</c:v>
                </c:pt>
                <c:pt idx="1024">
                  <c:v>170.66666666666666</c:v>
                </c:pt>
                <c:pt idx="1025">
                  <c:v>170.83333333333334</c:v>
                </c:pt>
                <c:pt idx="1026">
                  <c:v>171</c:v>
                </c:pt>
                <c:pt idx="1027">
                  <c:v>171.16666666666666</c:v>
                </c:pt>
                <c:pt idx="1028">
                  <c:v>171.33333333333334</c:v>
                </c:pt>
                <c:pt idx="1029">
                  <c:v>171.5</c:v>
                </c:pt>
                <c:pt idx="1030">
                  <c:v>171.66666666666666</c:v>
                </c:pt>
                <c:pt idx="1031">
                  <c:v>171.83333333333334</c:v>
                </c:pt>
                <c:pt idx="1032">
                  <c:v>172</c:v>
                </c:pt>
                <c:pt idx="1033">
                  <c:v>172.16666666666666</c:v>
                </c:pt>
                <c:pt idx="1034">
                  <c:v>172.33333333333334</c:v>
                </c:pt>
                <c:pt idx="1035">
                  <c:v>172.5</c:v>
                </c:pt>
                <c:pt idx="1036">
                  <c:v>172.66666666666666</c:v>
                </c:pt>
                <c:pt idx="1037">
                  <c:v>172.83333333333334</c:v>
                </c:pt>
                <c:pt idx="1038">
                  <c:v>173</c:v>
                </c:pt>
                <c:pt idx="1039">
                  <c:v>173.16666666666666</c:v>
                </c:pt>
                <c:pt idx="1040">
                  <c:v>173.33333333333334</c:v>
                </c:pt>
                <c:pt idx="1041">
                  <c:v>173.5</c:v>
                </c:pt>
                <c:pt idx="1042">
                  <c:v>173.66666666666666</c:v>
                </c:pt>
                <c:pt idx="1043">
                  <c:v>173.83333333333334</c:v>
                </c:pt>
                <c:pt idx="1044">
                  <c:v>174</c:v>
                </c:pt>
                <c:pt idx="1045">
                  <c:v>174.16666666666666</c:v>
                </c:pt>
                <c:pt idx="1046">
                  <c:v>174.33333333333334</c:v>
                </c:pt>
                <c:pt idx="1047">
                  <c:v>174.5</c:v>
                </c:pt>
                <c:pt idx="1048">
                  <c:v>174.66666666666666</c:v>
                </c:pt>
                <c:pt idx="1049">
                  <c:v>174.83333333333334</c:v>
                </c:pt>
                <c:pt idx="1050">
                  <c:v>175</c:v>
                </c:pt>
              </c:numCache>
            </c:numRef>
          </c:cat>
          <c:val>
            <c:numRef>
              <c:f>Sheet2!$G$2:$G$1052</c:f>
              <c:numCache>
                <c:formatCode>0.00_);[Red]\(0.00\)</c:formatCode>
                <c:ptCount val="1051"/>
                <c:pt idx="0">
                  <c:v>2.169</c:v>
                </c:pt>
                <c:pt idx="1">
                  <c:v>2.1589999999999998</c:v>
                </c:pt>
                <c:pt idx="2">
                  <c:v>2.19</c:v>
                </c:pt>
                <c:pt idx="3">
                  <c:v>2.19</c:v>
                </c:pt>
                <c:pt idx="4">
                  <c:v>2.2000000000000002</c:v>
                </c:pt>
                <c:pt idx="5">
                  <c:v>2.23</c:v>
                </c:pt>
                <c:pt idx="6">
                  <c:v>2.2000000000000002</c:v>
                </c:pt>
                <c:pt idx="7">
                  <c:v>2.1589999999999998</c:v>
                </c:pt>
                <c:pt idx="8">
                  <c:v>2.19</c:v>
                </c:pt>
                <c:pt idx="9">
                  <c:v>2.1190000000000002</c:v>
                </c:pt>
                <c:pt idx="10">
                  <c:v>2.169</c:v>
                </c:pt>
                <c:pt idx="11">
                  <c:v>2.1589999999999998</c:v>
                </c:pt>
                <c:pt idx="12">
                  <c:v>2.1589999999999998</c:v>
                </c:pt>
                <c:pt idx="13">
                  <c:v>10.129</c:v>
                </c:pt>
                <c:pt idx="14">
                  <c:v>10.119</c:v>
                </c:pt>
                <c:pt idx="15">
                  <c:v>10.18</c:v>
                </c:pt>
                <c:pt idx="16">
                  <c:v>10.129</c:v>
                </c:pt>
                <c:pt idx="17">
                  <c:v>10.18</c:v>
                </c:pt>
                <c:pt idx="18">
                  <c:v>10.18</c:v>
                </c:pt>
                <c:pt idx="19">
                  <c:v>10.210000000000001</c:v>
                </c:pt>
                <c:pt idx="20">
                  <c:v>10.18</c:v>
                </c:pt>
                <c:pt idx="21">
                  <c:v>10.19</c:v>
                </c:pt>
                <c:pt idx="22">
                  <c:v>10.18</c:v>
                </c:pt>
                <c:pt idx="23">
                  <c:v>10.19</c:v>
                </c:pt>
                <c:pt idx="24">
                  <c:v>10.16</c:v>
                </c:pt>
                <c:pt idx="25">
                  <c:v>10.199999999999999</c:v>
                </c:pt>
                <c:pt idx="26">
                  <c:v>10.138999999999999</c:v>
                </c:pt>
                <c:pt idx="27">
                  <c:v>10.220000000000001</c:v>
                </c:pt>
                <c:pt idx="28">
                  <c:v>10.129</c:v>
                </c:pt>
                <c:pt idx="29">
                  <c:v>10.18</c:v>
                </c:pt>
                <c:pt idx="30">
                  <c:v>10.16</c:v>
                </c:pt>
                <c:pt idx="31">
                  <c:v>10.199999999999999</c:v>
                </c:pt>
                <c:pt idx="32">
                  <c:v>10.16</c:v>
                </c:pt>
                <c:pt idx="33">
                  <c:v>10.17</c:v>
                </c:pt>
                <c:pt idx="34">
                  <c:v>10.15</c:v>
                </c:pt>
                <c:pt idx="35">
                  <c:v>10.17</c:v>
                </c:pt>
                <c:pt idx="36">
                  <c:v>10.129</c:v>
                </c:pt>
                <c:pt idx="37">
                  <c:v>10.17</c:v>
                </c:pt>
                <c:pt idx="38">
                  <c:v>10.18</c:v>
                </c:pt>
                <c:pt idx="39">
                  <c:v>10.18</c:v>
                </c:pt>
                <c:pt idx="40">
                  <c:v>10.19</c:v>
                </c:pt>
                <c:pt idx="41">
                  <c:v>10.119</c:v>
                </c:pt>
                <c:pt idx="42">
                  <c:v>10.15</c:v>
                </c:pt>
                <c:pt idx="43">
                  <c:v>10.138999999999999</c:v>
                </c:pt>
                <c:pt idx="44">
                  <c:v>10.15</c:v>
                </c:pt>
                <c:pt idx="45">
                  <c:v>10.16</c:v>
                </c:pt>
                <c:pt idx="46">
                  <c:v>10.260999999999999</c:v>
                </c:pt>
                <c:pt idx="47">
                  <c:v>10.099</c:v>
                </c:pt>
                <c:pt idx="48">
                  <c:v>10.17</c:v>
                </c:pt>
                <c:pt idx="49">
                  <c:v>10.17</c:v>
                </c:pt>
                <c:pt idx="50">
                  <c:v>10.17</c:v>
                </c:pt>
                <c:pt idx="51">
                  <c:v>10.199999999999999</c:v>
                </c:pt>
                <c:pt idx="52">
                  <c:v>10.220000000000001</c:v>
                </c:pt>
                <c:pt idx="53">
                  <c:v>10.119</c:v>
                </c:pt>
                <c:pt idx="54">
                  <c:v>10.19</c:v>
                </c:pt>
                <c:pt idx="55">
                  <c:v>10.19</c:v>
                </c:pt>
                <c:pt idx="56">
                  <c:v>10.129</c:v>
                </c:pt>
                <c:pt idx="57">
                  <c:v>10.16</c:v>
                </c:pt>
                <c:pt idx="58">
                  <c:v>10.18</c:v>
                </c:pt>
                <c:pt idx="59">
                  <c:v>10.15</c:v>
                </c:pt>
                <c:pt idx="60">
                  <c:v>10.119</c:v>
                </c:pt>
                <c:pt idx="61">
                  <c:v>10.17</c:v>
                </c:pt>
                <c:pt idx="62">
                  <c:v>10.18</c:v>
                </c:pt>
                <c:pt idx="63">
                  <c:v>10.129</c:v>
                </c:pt>
                <c:pt idx="64">
                  <c:v>10.119</c:v>
                </c:pt>
                <c:pt idx="65">
                  <c:v>10.129</c:v>
                </c:pt>
                <c:pt idx="66">
                  <c:v>10.099</c:v>
                </c:pt>
                <c:pt idx="67">
                  <c:v>10.129</c:v>
                </c:pt>
                <c:pt idx="68">
                  <c:v>10.129</c:v>
                </c:pt>
                <c:pt idx="69">
                  <c:v>10.17</c:v>
                </c:pt>
                <c:pt idx="70">
                  <c:v>10.19</c:v>
                </c:pt>
                <c:pt idx="71">
                  <c:v>10.17</c:v>
                </c:pt>
                <c:pt idx="72">
                  <c:v>10.17</c:v>
                </c:pt>
                <c:pt idx="73">
                  <c:v>10.119</c:v>
                </c:pt>
                <c:pt idx="74">
                  <c:v>10.129</c:v>
                </c:pt>
                <c:pt idx="75">
                  <c:v>10.18</c:v>
                </c:pt>
                <c:pt idx="76">
                  <c:v>10.099</c:v>
                </c:pt>
                <c:pt idx="77">
                  <c:v>10.16</c:v>
                </c:pt>
                <c:pt idx="78">
                  <c:v>10.138999999999999</c:v>
                </c:pt>
                <c:pt idx="79">
                  <c:v>10.19</c:v>
                </c:pt>
                <c:pt idx="80">
                  <c:v>10.119</c:v>
                </c:pt>
                <c:pt idx="81">
                  <c:v>10.099</c:v>
                </c:pt>
                <c:pt idx="82">
                  <c:v>10.220000000000001</c:v>
                </c:pt>
                <c:pt idx="83">
                  <c:v>10.19</c:v>
                </c:pt>
                <c:pt idx="84">
                  <c:v>10.19</c:v>
                </c:pt>
                <c:pt idx="85">
                  <c:v>10.129</c:v>
                </c:pt>
                <c:pt idx="86">
                  <c:v>10.17</c:v>
                </c:pt>
                <c:pt idx="87">
                  <c:v>10.17</c:v>
                </c:pt>
                <c:pt idx="88">
                  <c:v>10.17</c:v>
                </c:pt>
                <c:pt idx="89">
                  <c:v>10.138999999999999</c:v>
                </c:pt>
                <c:pt idx="90">
                  <c:v>10.17</c:v>
                </c:pt>
                <c:pt idx="91">
                  <c:v>10.138999999999999</c:v>
                </c:pt>
                <c:pt idx="92">
                  <c:v>10.17</c:v>
                </c:pt>
                <c:pt idx="93">
                  <c:v>10.18</c:v>
                </c:pt>
                <c:pt idx="94">
                  <c:v>10.099</c:v>
                </c:pt>
                <c:pt idx="95">
                  <c:v>10.17</c:v>
                </c:pt>
                <c:pt idx="96">
                  <c:v>10.15</c:v>
                </c:pt>
                <c:pt idx="97">
                  <c:v>10.119</c:v>
                </c:pt>
                <c:pt idx="98">
                  <c:v>10.129</c:v>
                </c:pt>
                <c:pt idx="99">
                  <c:v>10.18</c:v>
                </c:pt>
                <c:pt idx="100">
                  <c:v>10.15</c:v>
                </c:pt>
                <c:pt idx="101">
                  <c:v>10.19</c:v>
                </c:pt>
                <c:pt idx="102">
                  <c:v>10.138999999999999</c:v>
                </c:pt>
                <c:pt idx="103">
                  <c:v>10.18</c:v>
                </c:pt>
                <c:pt idx="104">
                  <c:v>10.119</c:v>
                </c:pt>
                <c:pt idx="105">
                  <c:v>10.18</c:v>
                </c:pt>
                <c:pt idx="106">
                  <c:v>10.138999999999999</c:v>
                </c:pt>
                <c:pt idx="107">
                  <c:v>10.138999999999999</c:v>
                </c:pt>
                <c:pt idx="108">
                  <c:v>10.119</c:v>
                </c:pt>
                <c:pt idx="109">
                  <c:v>10.17</c:v>
                </c:pt>
                <c:pt idx="110">
                  <c:v>10.18</c:v>
                </c:pt>
                <c:pt idx="111">
                  <c:v>10.16</c:v>
                </c:pt>
                <c:pt idx="112">
                  <c:v>10.210000000000001</c:v>
                </c:pt>
                <c:pt idx="113">
                  <c:v>10.15</c:v>
                </c:pt>
                <c:pt idx="114">
                  <c:v>10.199999999999999</c:v>
                </c:pt>
                <c:pt idx="115">
                  <c:v>10.15</c:v>
                </c:pt>
                <c:pt idx="116">
                  <c:v>10.199999999999999</c:v>
                </c:pt>
                <c:pt idx="117">
                  <c:v>10.089</c:v>
                </c:pt>
                <c:pt idx="118">
                  <c:v>10.18</c:v>
                </c:pt>
                <c:pt idx="119">
                  <c:v>10.138999999999999</c:v>
                </c:pt>
                <c:pt idx="120">
                  <c:v>10.18</c:v>
                </c:pt>
                <c:pt idx="121">
                  <c:v>10.199999999999999</c:v>
                </c:pt>
                <c:pt idx="122">
                  <c:v>10.119</c:v>
                </c:pt>
                <c:pt idx="123">
                  <c:v>10.18</c:v>
                </c:pt>
                <c:pt idx="124">
                  <c:v>10.18</c:v>
                </c:pt>
                <c:pt idx="125">
                  <c:v>10.099</c:v>
                </c:pt>
                <c:pt idx="126">
                  <c:v>10.18</c:v>
                </c:pt>
                <c:pt idx="127">
                  <c:v>10.129</c:v>
                </c:pt>
                <c:pt idx="128">
                  <c:v>10.138999999999999</c:v>
                </c:pt>
                <c:pt idx="129">
                  <c:v>10.119</c:v>
                </c:pt>
                <c:pt idx="130">
                  <c:v>10.18</c:v>
                </c:pt>
                <c:pt idx="131">
                  <c:v>10.119</c:v>
                </c:pt>
                <c:pt idx="132">
                  <c:v>10.19</c:v>
                </c:pt>
                <c:pt idx="133">
                  <c:v>10.18</c:v>
                </c:pt>
                <c:pt idx="134">
                  <c:v>10.18</c:v>
                </c:pt>
                <c:pt idx="135">
                  <c:v>10.138999999999999</c:v>
                </c:pt>
                <c:pt idx="136">
                  <c:v>10.119</c:v>
                </c:pt>
                <c:pt idx="137">
                  <c:v>10.138999999999999</c:v>
                </c:pt>
                <c:pt idx="138">
                  <c:v>10.138999999999999</c:v>
                </c:pt>
                <c:pt idx="139">
                  <c:v>10.17</c:v>
                </c:pt>
                <c:pt idx="140">
                  <c:v>10.129</c:v>
                </c:pt>
                <c:pt idx="141">
                  <c:v>10.089</c:v>
                </c:pt>
                <c:pt idx="142">
                  <c:v>10.16</c:v>
                </c:pt>
                <c:pt idx="143">
                  <c:v>10.17</c:v>
                </c:pt>
                <c:pt idx="144">
                  <c:v>10.129</c:v>
                </c:pt>
                <c:pt idx="145">
                  <c:v>10.17</c:v>
                </c:pt>
                <c:pt idx="146">
                  <c:v>10.138999999999999</c:v>
                </c:pt>
                <c:pt idx="147">
                  <c:v>10.109</c:v>
                </c:pt>
                <c:pt idx="148">
                  <c:v>10.119</c:v>
                </c:pt>
                <c:pt idx="149">
                  <c:v>10.199999999999999</c:v>
                </c:pt>
                <c:pt idx="150">
                  <c:v>10.138999999999999</c:v>
                </c:pt>
                <c:pt idx="151">
                  <c:v>10.18</c:v>
                </c:pt>
                <c:pt idx="152">
                  <c:v>10.18</c:v>
                </c:pt>
                <c:pt idx="153">
                  <c:v>10.199999999999999</c:v>
                </c:pt>
                <c:pt idx="154">
                  <c:v>10.119</c:v>
                </c:pt>
                <c:pt idx="155">
                  <c:v>10.16</c:v>
                </c:pt>
                <c:pt idx="156">
                  <c:v>10.138999999999999</c:v>
                </c:pt>
                <c:pt idx="157">
                  <c:v>10.16</c:v>
                </c:pt>
                <c:pt idx="158">
                  <c:v>10.079000000000001</c:v>
                </c:pt>
                <c:pt idx="159">
                  <c:v>10.220000000000001</c:v>
                </c:pt>
                <c:pt idx="160">
                  <c:v>10.19</c:v>
                </c:pt>
                <c:pt idx="161">
                  <c:v>10.17</c:v>
                </c:pt>
                <c:pt idx="162">
                  <c:v>10.18</c:v>
                </c:pt>
                <c:pt idx="163">
                  <c:v>10.16</c:v>
                </c:pt>
                <c:pt idx="164">
                  <c:v>10.19</c:v>
                </c:pt>
                <c:pt idx="165">
                  <c:v>10.17</c:v>
                </c:pt>
                <c:pt idx="166">
                  <c:v>10.129</c:v>
                </c:pt>
                <c:pt idx="167">
                  <c:v>10.210000000000001</c:v>
                </c:pt>
                <c:pt idx="168">
                  <c:v>10.199999999999999</c:v>
                </c:pt>
                <c:pt idx="169">
                  <c:v>10.17</c:v>
                </c:pt>
                <c:pt idx="170">
                  <c:v>10.199999999999999</c:v>
                </c:pt>
                <c:pt idx="171">
                  <c:v>10.119</c:v>
                </c:pt>
                <c:pt idx="172">
                  <c:v>10.129</c:v>
                </c:pt>
                <c:pt idx="173">
                  <c:v>10.109</c:v>
                </c:pt>
                <c:pt idx="174">
                  <c:v>10.099</c:v>
                </c:pt>
                <c:pt idx="175">
                  <c:v>10.119</c:v>
                </c:pt>
                <c:pt idx="176">
                  <c:v>10.19</c:v>
                </c:pt>
                <c:pt idx="177">
                  <c:v>10.15</c:v>
                </c:pt>
                <c:pt idx="178">
                  <c:v>10.18</c:v>
                </c:pt>
                <c:pt idx="179">
                  <c:v>10.099</c:v>
                </c:pt>
                <c:pt idx="180">
                  <c:v>10.220000000000001</c:v>
                </c:pt>
                <c:pt idx="181">
                  <c:v>10.17</c:v>
                </c:pt>
                <c:pt idx="182">
                  <c:v>10.089</c:v>
                </c:pt>
                <c:pt idx="183">
                  <c:v>10.138999999999999</c:v>
                </c:pt>
                <c:pt idx="184">
                  <c:v>10.119</c:v>
                </c:pt>
                <c:pt idx="185">
                  <c:v>10.19</c:v>
                </c:pt>
                <c:pt idx="186">
                  <c:v>10.19</c:v>
                </c:pt>
                <c:pt idx="187">
                  <c:v>10.119</c:v>
                </c:pt>
                <c:pt idx="188">
                  <c:v>10.138999999999999</c:v>
                </c:pt>
                <c:pt idx="189">
                  <c:v>10.210000000000001</c:v>
                </c:pt>
                <c:pt idx="190">
                  <c:v>10.16</c:v>
                </c:pt>
                <c:pt idx="191">
                  <c:v>10.129</c:v>
                </c:pt>
                <c:pt idx="192">
                  <c:v>10.138999999999999</c:v>
                </c:pt>
                <c:pt idx="193">
                  <c:v>10.199999999999999</c:v>
                </c:pt>
                <c:pt idx="194">
                  <c:v>10.129</c:v>
                </c:pt>
                <c:pt idx="195">
                  <c:v>10.138999999999999</c:v>
                </c:pt>
                <c:pt idx="196">
                  <c:v>10.138999999999999</c:v>
                </c:pt>
                <c:pt idx="197">
                  <c:v>10.109</c:v>
                </c:pt>
                <c:pt idx="198">
                  <c:v>10.15</c:v>
                </c:pt>
                <c:pt idx="199">
                  <c:v>10.138999999999999</c:v>
                </c:pt>
                <c:pt idx="200">
                  <c:v>10.109</c:v>
                </c:pt>
                <c:pt idx="201">
                  <c:v>10.199999999999999</c:v>
                </c:pt>
                <c:pt idx="202">
                  <c:v>10.17</c:v>
                </c:pt>
                <c:pt idx="203">
                  <c:v>10.19</c:v>
                </c:pt>
                <c:pt idx="204">
                  <c:v>10.18</c:v>
                </c:pt>
                <c:pt idx="205">
                  <c:v>10.099</c:v>
                </c:pt>
                <c:pt idx="206">
                  <c:v>10.18</c:v>
                </c:pt>
                <c:pt idx="207">
                  <c:v>10.099</c:v>
                </c:pt>
                <c:pt idx="208">
                  <c:v>10.19</c:v>
                </c:pt>
                <c:pt idx="209">
                  <c:v>10.109</c:v>
                </c:pt>
                <c:pt idx="210">
                  <c:v>10.19</c:v>
                </c:pt>
                <c:pt idx="211">
                  <c:v>10.109</c:v>
                </c:pt>
                <c:pt idx="212">
                  <c:v>10.129</c:v>
                </c:pt>
                <c:pt idx="213">
                  <c:v>10.199999999999999</c:v>
                </c:pt>
                <c:pt idx="214">
                  <c:v>10.19</c:v>
                </c:pt>
                <c:pt idx="215">
                  <c:v>10.16</c:v>
                </c:pt>
                <c:pt idx="216">
                  <c:v>10.129</c:v>
                </c:pt>
                <c:pt idx="217">
                  <c:v>10.199999999999999</c:v>
                </c:pt>
                <c:pt idx="218">
                  <c:v>10.199999999999999</c:v>
                </c:pt>
                <c:pt idx="219">
                  <c:v>10.129</c:v>
                </c:pt>
                <c:pt idx="220">
                  <c:v>10.129</c:v>
                </c:pt>
                <c:pt idx="221">
                  <c:v>10.18</c:v>
                </c:pt>
                <c:pt idx="222">
                  <c:v>10.129</c:v>
                </c:pt>
                <c:pt idx="223">
                  <c:v>10.129</c:v>
                </c:pt>
                <c:pt idx="224">
                  <c:v>10.138999999999999</c:v>
                </c:pt>
                <c:pt idx="225">
                  <c:v>10.18</c:v>
                </c:pt>
                <c:pt idx="226">
                  <c:v>10.220000000000001</c:v>
                </c:pt>
                <c:pt idx="227">
                  <c:v>10.19</c:v>
                </c:pt>
                <c:pt idx="228">
                  <c:v>10.119</c:v>
                </c:pt>
                <c:pt idx="229">
                  <c:v>10.138999999999999</c:v>
                </c:pt>
                <c:pt idx="230">
                  <c:v>10.099</c:v>
                </c:pt>
                <c:pt idx="231">
                  <c:v>10.129</c:v>
                </c:pt>
                <c:pt idx="232">
                  <c:v>10.129</c:v>
                </c:pt>
                <c:pt idx="233">
                  <c:v>10.129</c:v>
                </c:pt>
                <c:pt idx="234">
                  <c:v>10.210000000000001</c:v>
                </c:pt>
                <c:pt idx="235">
                  <c:v>10.089</c:v>
                </c:pt>
                <c:pt idx="236">
                  <c:v>10.199999999999999</c:v>
                </c:pt>
                <c:pt idx="237">
                  <c:v>10.16</c:v>
                </c:pt>
                <c:pt idx="238">
                  <c:v>10.15</c:v>
                </c:pt>
                <c:pt idx="239">
                  <c:v>10.199999999999999</c:v>
                </c:pt>
                <c:pt idx="240">
                  <c:v>10.210000000000001</c:v>
                </c:pt>
                <c:pt idx="241">
                  <c:v>10.17</c:v>
                </c:pt>
                <c:pt idx="242">
                  <c:v>10.18</c:v>
                </c:pt>
                <c:pt idx="243">
                  <c:v>10.18</c:v>
                </c:pt>
                <c:pt idx="244">
                  <c:v>10.138999999999999</c:v>
                </c:pt>
                <c:pt idx="245">
                  <c:v>10.17</c:v>
                </c:pt>
                <c:pt idx="246">
                  <c:v>10.109</c:v>
                </c:pt>
                <c:pt idx="247">
                  <c:v>10.220000000000001</c:v>
                </c:pt>
                <c:pt idx="248">
                  <c:v>10.129</c:v>
                </c:pt>
                <c:pt idx="249">
                  <c:v>10.129</c:v>
                </c:pt>
                <c:pt idx="250">
                  <c:v>10.16</c:v>
                </c:pt>
                <c:pt idx="251">
                  <c:v>10.17</c:v>
                </c:pt>
                <c:pt idx="252">
                  <c:v>10.18</c:v>
                </c:pt>
                <c:pt idx="253">
                  <c:v>10.16</c:v>
                </c:pt>
                <c:pt idx="254">
                  <c:v>10.18</c:v>
                </c:pt>
                <c:pt idx="255">
                  <c:v>10.19</c:v>
                </c:pt>
                <c:pt idx="256">
                  <c:v>10.17</c:v>
                </c:pt>
                <c:pt idx="257">
                  <c:v>10.199999999999999</c:v>
                </c:pt>
                <c:pt idx="258">
                  <c:v>10.18</c:v>
                </c:pt>
                <c:pt idx="259">
                  <c:v>10.129</c:v>
                </c:pt>
                <c:pt idx="260">
                  <c:v>10.109</c:v>
                </c:pt>
                <c:pt idx="261">
                  <c:v>10.089</c:v>
                </c:pt>
                <c:pt idx="262">
                  <c:v>10.119</c:v>
                </c:pt>
                <c:pt idx="263">
                  <c:v>10.119</c:v>
                </c:pt>
                <c:pt idx="264">
                  <c:v>10.15</c:v>
                </c:pt>
                <c:pt idx="265">
                  <c:v>10.19</c:v>
                </c:pt>
                <c:pt idx="266">
                  <c:v>10.18</c:v>
                </c:pt>
                <c:pt idx="267">
                  <c:v>10.16</c:v>
                </c:pt>
                <c:pt idx="268">
                  <c:v>10.19</c:v>
                </c:pt>
                <c:pt idx="269">
                  <c:v>10.17</c:v>
                </c:pt>
                <c:pt idx="270">
                  <c:v>10.199999999999999</c:v>
                </c:pt>
                <c:pt idx="271">
                  <c:v>10.129</c:v>
                </c:pt>
                <c:pt idx="272">
                  <c:v>10.138999999999999</c:v>
                </c:pt>
                <c:pt idx="273">
                  <c:v>10.17</c:v>
                </c:pt>
                <c:pt idx="274">
                  <c:v>10.138999999999999</c:v>
                </c:pt>
                <c:pt idx="275">
                  <c:v>10.119</c:v>
                </c:pt>
                <c:pt idx="276">
                  <c:v>10.19</c:v>
                </c:pt>
                <c:pt idx="277">
                  <c:v>10.16</c:v>
                </c:pt>
                <c:pt idx="278">
                  <c:v>10.19</c:v>
                </c:pt>
                <c:pt idx="279">
                  <c:v>10.129</c:v>
                </c:pt>
                <c:pt idx="280">
                  <c:v>10.109</c:v>
                </c:pt>
                <c:pt idx="281">
                  <c:v>10.138999999999999</c:v>
                </c:pt>
                <c:pt idx="282">
                  <c:v>10.18</c:v>
                </c:pt>
                <c:pt idx="283">
                  <c:v>10.199999999999999</c:v>
                </c:pt>
                <c:pt idx="284">
                  <c:v>10.15</c:v>
                </c:pt>
                <c:pt idx="285">
                  <c:v>10.138999999999999</c:v>
                </c:pt>
                <c:pt idx="286">
                  <c:v>10.17</c:v>
                </c:pt>
                <c:pt idx="287">
                  <c:v>10.129</c:v>
                </c:pt>
                <c:pt idx="288">
                  <c:v>10.099</c:v>
                </c:pt>
                <c:pt idx="289">
                  <c:v>10.19</c:v>
                </c:pt>
                <c:pt idx="290">
                  <c:v>10.16</c:v>
                </c:pt>
                <c:pt idx="291">
                  <c:v>10.138999999999999</c:v>
                </c:pt>
                <c:pt idx="292">
                  <c:v>10.18</c:v>
                </c:pt>
                <c:pt idx="293">
                  <c:v>10.18</c:v>
                </c:pt>
                <c:pt idx="294">
                  <c:v>10.16</c:v>
                </c:pt>
                <c:pt idx="295">
                  <c:v>10.109</c:v>
                </c:pt>
                <c:pt idx="296">
                  <c:v>10.119</c:v>
                </c:pt>
                <c:pt idx="297">
                  <c:v>10.15</c:v>
                </c:pt>
                <c:pt idx="298">
                  <c:v>10.16</c:v>
                </c:pt>
                <c:pt idx="299">
                  <c:v>10.231</c:v>
                </c:pt>
                <c:pt idx="300">
                  <c:v>10.18</c:v>
                </c:pt>
                <c:pt idx="301">
                  <c:v>10.119</c:v>
                </c:pt>
                <c:pt idx="302">
                  <c:v>10.138999999999999</c:v>
                </c:pt>
                <c:pt idx="303">
                  <c:v>10.138999999999999</c:v>
                </c:pt>
                <c:pt idx="304">
                  <c:v>10.119</c:v>
                </c:pt>
                <c:pt idx="305">
                  <c:v>10.199999999999999</c:v>
                </c:pt>
                <c:pt idx="306">
                  <c:v>10.199999999999999</c:v>
                </c:pt>
                <c:pt idx="307">
                  <c:v>10.119</c:v>
                </c:pt>
                <c:pt idx="308">
                  <c:v>10.18</c:v>
                </c:pt>
                <c:pt idx="309">
                  <c:v>10.138999999999999</c:v>
                </c:pt>
                <c:pt idx="310">
                  <c:v>10.17</c:v>
                </c:pt>
                <c:pt idx="311">
                  <c:v>10.17</c:v>
                </c:pt>
                <c:pt idx="312">
                  <c:v>10.129</c:v>
                </c:pt>
                <c:pt idx="313">
                  <c:v>10.18</c:v>
                </c:pt>
                <c:pt idx="314">
                  <c:v>10.119</c:v>
                </c:pt>
                <c:pt idx="315">
                  <c:v>10.15</c:v>
                </c:pt>
                <c:pt idx="316">
                  <c:v>10.17</c:v>
                </c:pt>
                <c:pt idx="317">
                  <c:v>10.079000000000001</c:v>
                </c:pt>
                <c:pt idx="318">
                  <c:v>10.138999999999999</c:v>
                </c:pt>
                <c:pt idx="319">
                  <c:v>10.18</c:v>
                </c:pt>
                <c:pt idx="320">
                  <c:v>10.16</c:v>
                </c:pt>
                <c:pt idx="321">
                  <c:v>10.119</c:v>
                </c:pt>
                <c:pt idx="322">
                  <c:v>10.199999999999999</c:v>
                </c:pt>
                <c:pt idx="323">
                  <c:v>10.109</c:v>
                </c:pt>
                <c:pt idx="324">
                  <c:v>10.17</c:v>
                </c:pt>
                <c:pt idx="325">
                  <c:v>10.17</c:v>
                </c:pt>
                <c:pt idx="326">
                  <c:v>10.129</c:v>
                </c:pt>
                <c:pt idx="327">
                  <c:v>10.15</c:v>
                </c:pt>
                <c:pt idx="328">
                  <c:v>10.138999999999999</c:v>
                </c:pt>
                <c:pt idx="329">
                  <c:v>10.109</c:v>
                </c:pt>
                <c:pt idx="330">
                  <c:v>10.15</c:v>
                </c:pt>
                <c:pt idx="331">
                  <c:v>10.129</c:v>
                </c:pt>
                <c:pt idx="332">
                  <c:v>10.18</c:v>
                </c:pt>
                <c:pt idx="333">
                  <c:v>10.119</c:v>
                </c:pt>
                <c:pt idx="334">
                  <c:v>10.129</c:v>
                </c:pt>
                <c:pt idx="335">
                  <c:v>10.16</c:v>
                </c:pt>
                <c:pt idx="336">
                  <c:v>10.138999999999999</c:v>
                </c:pt>
                <c:pt idx="337">
                  <c:v>10.210000000000001</c:v>
                </c:pt>
                <c:pt idx="338">
                  <c:v>10.119</c:v>
                </c:pt>
                <c:pt idx="339">
                  <c:v>10.199999999999999</c:v>
                </c:pt>
                <c:pt idx="340">
                  <c:v>10.19</c:v>
                </c:pt>
                <c:pt idx="341">
                  <c:v>10.199999999999999</c:v>
                </c:pt>
                <c:pt idx="342">
                  <c:v>10.129</c:v>
                </c:pt>
                <c:pt idx="343">
                  <c:v>10.199999999999999</c:v>
                </c:pt>
                <c:pt idx="344">
                  <c:v>10.089</c:v>
                </c:pt>
                <c:pt idx="345">
                  <c:v>10.138999999999999</c:v>
                </c:pt>
                <c:pt idx="346">
                  <c:v>10.17</c:v>
                </c:pt>
                <c:pt idx="347">
                  <c:v>10.16</c:v>
                </c:pt>
                <c:pt idx="348">
                  <c:v>10.15</c:v>
                </c:pt>
                <c:pt idx="349">
                  <c:v>10.19</c:v>
                </c:pt>
                <c:pt idx="350">
                  <c:v>10.129</c:v>
                </c:pt>
                <c:pt idx="351">
                  <c:v>10.16</c:v>
                </c:pt>
                <c:pt idx="352">
                  <c:v>10.138999999999999</c:v>
                </c:pt>
                <c:pt idx="353">
                  <c:v>10.19</c:v>
                </c:pt>
                <c:pt idx="354">
                  <c:v>10.138999999999999</c:v>
                </c:pt>
                <c:pt idx="355">
                  <c:v>10.129</c:v>
                </c:pt>
                <c:pt idx="356">
                  <c:v>10.119</c:v>
                </c:pt>
                <c:pt idx="357">
                  <c:v>10.138999999999999</c:v>
                </c:pt>
                <c:pt idx="358">
                  <c:v>10.119</c:v>
                </c:pt>
                <c:pt idx="359">
                  <c:v>10.138999999999999</c:v>
                </c:pt>
                <c:pt idx="360">
                  <c:v>10.199999999999999</c:v>
                </c:pt>
                <c:pt idx="361">
                  <c:v>10.129</c:v>
                </c:pt>
                <c:pt idx="362">
                  <c:v>10.17</c:v>
                </c:pt>
                <c:pt idx="363">
                  <c:v>10.17</c:v>
                </c:pt>
                <c:pt idx="364">
                  <c:v>10.138999999999999</c:v>
                </c:pt>
                <c:pt idx="365">
                  <c:v>10.119</c:v>
                </c:pt>
                <c:pt idx="366">
                  <c:v>10.15</c:v>
                </c:pt>
                <c:pt idx="367">
                  <c:v>10.129</c:v>
                </c:pt>
                <c:pt idx="368">
                  <c:v>10.119</c:v>
                </c:pt>
                <c:pt idx="369">
                  <c:v>10.089</c:v>
                </c:pt>
                <c:pt idx="370">
                  <c:v>10.138999999999999</c:v>
                </c:pt>
                <c:pt idx="371">
                  <c:v>10.119</c:v>
                </c:pt>
                <c:pt idx="372">
                  <c:v>10.079000000000001</c:v>
                </c:pt>
                <c:pt idx="373">
                  <c:v>10.17</c:v>
                </c:pt>
                <c:pt idx="374">
                  <c:v>10.129</c:v>
                </c:pt>
                <c:pt idx="375">
                  <c:v>10.18</c:v>
                </c:pt>
                <c:pt idx="376">
                  <c:v>10.19</c:v>
                </c:pt>
                <c:pt idx="377">
                  <c:v>10.089</c:v>
                </c:pt>
                <c:pt idx="378">
                  <c:v>10.129</c:v>
                </c:pt>
                <c:pt idx="379">
                  <c:v>10.16</c:v>
                </c:pt>
                <c:pt idx="380">
                  <c:v>10.210000000000001</c:v>
                </c:pt>
                <c:pt idx="381">
                  <c:v>10.19</c:v>
                </c:pt>
                <c:pt idx="382">
                  <c:v>10.241</c:v>
                </c:pt>
                <c:pt idx="383">
                  <c:v>10.119</c:v>
                </c:pt>
                <c:pt idx="384">
                  <c:v>10.089</c:v>
                </c:pt>
                <c:pt idx="385">
                  <c:v>10.109</c:v>
                </c:pt>
                <c:pt idx="386">
                  <c:v>10.089</c:v>
                </c:pt>
                <c:pt idx="387">
                  <c:v>10.210000000000001</c:v>
                </c:pt>
                <c:pt idx="388">
                  <c:v>10.15</c:v>
                </c:pt>
                <c:pt idx="389">
                  <c:v>10.15</c:v>
                </c:pt>
                <c:pt idx="390">
                  <c:v>10.129</c:v>
                </c:pt>
                <c:pt idx="391">
                  <c:v>10.15</c:v>
                </c:pt>
                <c:pt idx="392">
                  <c:v>10.210000000000001</c:v>
                </c:pt>
                <c:pt idx="393">
                  <c:v>10.129</c:v>
                </c:pt>
                <c:pt idx="394">
                  <c:v>10.17</c:v>
                </c:pt>
                <c:pt idx="395">
                  <c:v>10.129</c:v>
                </c:pt>
                <c:pt idx="396">
                  <c:v>10.119</c:v>
                </c:pt>
                <c:pt idx="397">
                  <c:v>10.210000000000001</c:v>
                </c:pt>
                <c:pt idx="398">
                  <c:v>10.138999999999999</c:v>
                </c:pt>
                <c:pt idx="399">
                  <c:v>10.16</c:v>
                </c:pt>
                <c:pt idx="400">
                  <c:v>10.129</c:v>
                </c:pt>
                <c:pt idx="401">
                  <c:v>10.138999999999999</c:v>
                </c:pt>
                <c:pt idx="402">
                  <c:v>10.17</c:v>
                </c:pt>
                <c:pt idx="403">
                  <c:v>10.16</c:v>
                </c:pt>
                <c:pt idx="404">
                  <c:v>10.220000000000001</c:v>
                </c:pt>
                <c:pt idx="405">
                  <c:v>10.119</c:v>
                </c:pt>
                <c:pt idx="406">
                  <c:v>10.18</c:v>
                </c:pt>
                <c:pt idx="407">
                  <c:v>10.199999999999999</c:v>
                </c:pt>
                <c:pt idx="408">
                  <c:v>10.129</c:v>
                </c:pt>
                <c:pt idx="409">
                  <c:v>10.099</c:v>
                </c:pt>
                <c:pt idx="410">
                  <c:v>10.199999999999999</c:v>
                </c:pt>
                <c:pt idx="411">
                  <c:v>10.210000000000001</c:v>
                </c:pt>
                <c:pt idx="412">
                  <c:v>10.119</c:v>
                </c:pt>
                <c:pt idx="413">
                  <c:v>10.079000000000001</c:v>
                </c:pt>
                <c:pt idx="414">
                  <c:v>10.119</c:v>
                </c:pt>
                <c:pt idx="415">
                  <c:v>10.17</c:v>
                </c:pt>
                <c:pt idx="416">
                  <c:v>10.210000000000001</c:v>
                </c:pt>
                <c:pt idx="417">
                  <c:v>10.17</c:v>
                </c:pt>
                <c:pt idx="418">
                  <c:v>10.220000000000001</c:v>
                </c:pt>
                <c:pt idx="419">
                  <c:v>10.138999999999999</c:v>
                </c:pt>
                <c:pt idx="420">
                  <c:v>10.119</c:v>
                </c:pt>
                <c:pt idx="421">
                  <c:v>10.210000000000001</c:v>
                </c:pt>
                <c:pt idx="422">
                  <c:v>10.129</c:v>
                </c:pt>
                <c:pt idx="423">
                  <c:v>10.119</c:v>
                </c:pt>
                <c:pt idx="424">
                  <c:v>10.129</c:v>
                </c:pt>
                <c:pt idx="425">
                  <c:v>10.099</c:v>
                </c:pt>
                <c:pt idx="426">
                  <c:v>10.18</c:v>
                </c:pt>
                <c:pt idx="427">
                  <c:v>10.18</c:v>
                </c:pt>
                <c:pt idx="428">
                  <c:v>10.18</c:v>
                </c:pt>
                <c:pt idx="429">
                  <c:v>10.099</c:v>
                </c:pt>
                <c:pt idx="430">
                  <c:v>10.17</c:v>
                </c:pt>
                <c:pt idx="431">
                  <c:v>10.119</c:v>
                </c:pt>
                <c:pt idx="432">
                  <c:v>10.099</c:v>
                </c:pt>
                <c:pt idx="433">
                  <c:v>10.15</c:v>
                </c:pt>
                <c:pt idx="434">
                  <c:v>10.17</c:v>
                </c:pt>
                <c:pt idx="435">
                  <c:v>10.129</c:v>
                </c:pt>
                <c:pt idx="436">
                  <c:v>10.129</c:v>
                </c:pt>
                <c:pt idx="437">
                  <c:v>10.129</c:v>
                </c:pt>
                <c:pt idx="438">
                  <c:v>10.17</c:v>
                </c:pt>
                <c:pt idx="439">
                  <c:v>10.18</c:v>
                </c:pt>
                <c:pt idx="440">
                  <c:v>10.15</c:v>
                </c:pt>
                <c:pt idx="441">
                  <c:v>10.18</c:v>
                </c:pt>
                <c:pt idx="442">
                  <c:v>10.129</c:v>
                </c:pt>
                <c:pt idx="443">
                  <c:v>10.220000000000001</c:v>
                </c:pt>
                <c:pt idx="444">
                  <c:v>10.138999999999999</c:v>
                </c:pt>
                <c:pt idx="445">
                  <c:v>10.18</c:v>
                </c:pt>
                <c:pt idx="446">
                  <c:v>10.210000000000001</c:v>
                </c:pt>
                <c:pt idx="447">
                  <c:v>10.138999999999999</c:v>
                </c:pt>
                <c:pt idx="448">
                  <c:v>10.099</c:v>
                </c:pt>
                <c:pt idx="449">
                  <c:v>10.17</c:v>
                </c:pt>
                <c:pt idx="450">
                  <c:v>10.15</c:v>
                </c:pt>
                <c:pt idx="451">
                  <c:v>10.19</c:v>
                </c:pt>
                <c:pt idx="452">
                  <c:v>10.109</c:v>
                </c:pt>
                <c:pt idx="453">
                  <c:v>10.199999999999999</c:v>
                </c:pt>
                <c:pt idx="454">
                  <c:v>10.19</c:v>
                </c:pt>
                <c:pt idx="455">
                  <c:v>10.17</c:v>
                </c:pt>
                <c:pt idx="456">
                  <c:v>10.19</c:v>
                </c:pt>
                <c:pt idx="457">
                  <c:v>10.099</c:v>
                </c:pt>
                <c:pt idx="458">
                  <c:v>10.129</c:v>
                </c:pt>
                <c:pt idx="459">
                  <c:v>10.138999999999999</c:v>
                </c:pt>
                <c:pt idx="460">
                  <c:v>10.19</c:v>
                </c:pt>
                <c:pt idx="461">
                  <c:v>10.089</c:v>
                </c:pt>
                <c:pt idx="462">
                  <c:v>10.15</c:v>
                </c:pt>
                <c:pt idx="463">
                  <c:v>10.16</c:v>
                </c:pt>
                <c:pt idx="464">
                  <c:v>10.15</c:v>
                </c:pt>
                <c:pt idx="465">
                  <c:v>10.089</c:v>
                </c:pt>
                <c:pt idx="466">
                  <c:v>10.16</c:v>
                </c:pt>
                <c:pt idx="467">
                  <c:v>10.16</c:v>
                </c:pt>
                <c:pt idx="468">
                  <c:v>10.210000000000001</c:v>
                </c:pt>
                <c:pt idx="469">
                  <c:v>10.19</c:v>
                </c:pt>
                <c:pt idx="470">
                  <c:v>10.099</c:v>
                </c:pt>
                <c:pt idx="471">
                  <c:v>10.17</c:v>
                </c:pt>
                <c:pt idx="472">
                  <c:v>10.19</c:v>
                </c:pt>
                <c:pt idx="473">
                  <c:v>10.199999999999999</c:v>
                </c:pt>
                <c:pt idx="474">
                  <c:v>10.19</c:v>
                </c:pt>
                <c:pt idx="475">
                  <c:v>10.109</c:v>
                </c:pt>
                <c:pt idx="476">
                  <c:v>10.15</c:v>
                </c:pt>
                <c:pt idx="477">
                  <c:v>10.138999999999999</c:v>
                </c:pt>
                <c:pt idx="478">
                  <c:v>10.220000000000001</c:v>
                </c:pt>
                <c:pt idx="479">
                  <c:v>10.199999999999999</c:v>
                </c:pt>
                <c:pt idx="480">
                  <c:v>10.109</c:v>
                </c:pt>
                <c:pt idx="481">
                  <c:v>10.15</c:v>
                </c:pt>
                <c:pt idx="482">
                  <c:v>10.16</c:v>
                </c:pt>
                <c:pt idx="483">
                  <c:v>10.17</c:v>
                </c:pt>
                <c:pt idx="484">
                  <c:v>10.19</c:v>
                </c:pt>
                <c:pt idx="485">
                  <c:v>10.220000000000001</c:v>
                </c:pt>
                <c:pt idx="486">
                  <c:v>10.099</c:v>
                </c:pt>
                <c:pt idx="487">
                  <c:v>10.19</c:v>
                </c:pt>
                <c:pt idx="488">
                  <c:v>10.18</c:v>
                </c:pt>
                <c:pt idx="489">
                  <c:v>10.138999999999999</c:v>
                </c:pt>
                <c:pt idx="490">
                  <c:v>10.089</c:v>
                </c:pt>
                <c:pt idx="491">
                  <c:v>10.119</c:v>
                </c:pt>
                <c:pt idx="492">
                  <c:v>10.210000000000001</c:v>
                </c:pt>
                <c:pt idx="493">
                  <c:v>10.18</c:v>
                </c:pt>
                <c:pt idx="494">
                  <c:v>10.17</c:v>
                </c:pt>
                <c:pt idx="495">
                  <c:v>10.138999999999999</c:v>
                </c:pt>
                <c:pt idx="496">
                  <c:v>10.119</c:v>
                </c:pt>
                <c:pt idx="497">
                  <c:v>10.18</c:v>
                </c:pt>
                <c:pt idx="498">
                  <c:v>10.16</c:v>
                </c:pt>
                <c:pt idx="499">
                  <c:v>10.138999999999999</c:v>
                </c:pt>
                <c:pt idx="500">
                  <c:v>10.16</c:v>
                </c:pt>
                <c:pt idx="501">
                  <c:v>10.129</c:v>
                </c:pt>
                <c:pt idx="502">
                  <c:v>10.15</c:v>
                </c:pt>
                <c:pt idx="503">
                  <c:v>10.119</c:v>
                </c:pt>
                <c:pt idx="504">
                  <c:v>10.15</c:v>
                </c:pt>
                <c:pt idx="505">
                  <c:v>10.18</c:v>
                </c:pt>
                <c:pt idx="506">
                  <c:v>10.15</c:v>
                </c:pt>
                <c:pt idx="507">
                  <c:v>10.16</c:v>
                </c:pt>
                <c:pt idx="508">
                  <c:v>10.129</c:v>
                </c:pt>
                <c:pt idx="509">
                  <c:v>10.15</c:v>
                </c:pt>
                <c:pt idx="510">
                  <c:v>10.210000000000001</c:v>
                </c:pt>
                <c:pt idx="511">
                  <c:v>10.17</c:v>
                </c:pt>
                <c:pt idx="512">
                  <c:v>10.16</c:v>
                </c:pt>
                <c:pt idx="513">
                  <c:v>10.129</c:v>
                </c:pt>
                <c:pt idx="514">
                  <c:v>10.220000000000001</c:v>
                </c:pt>
                <c:pt idx="515">
                  <c:v>10.138999999999999</c:v>
                </c:pt>
                <c:pt idx="516">
                  <c:v>10.220000000000001</c:v>
                </c:pt>
                <c:pt idx="517">
                  <c:v>10.199999999999999</c:v>
                </c:pt>
                <c:pt idx="518">
                  <c:v>10.129</c:v>
                </c:pt>
                <c:pt idx="519">
                  <c:v>10.138999999999999</c:v>
                </c:pt>
                <c:pt idx="520">
                  <c:v>10.129</c:v>
                </c:pt>
                <c:pt idx="521">
                  <c:v>10.199999999999999</c:v>
                </c:pt>
                <c:pt idx="522">
                  <c:v>10.17</c:v>
                </c:pt>
                <c:pt idx="523">
                  <c:v>10.129</c:v>
                </c:pt>
                <c:pt idx="524">
                  <c:v>10.138999999999999</c:v>
                </c:pt>
                <c:pt idx="525">
                  <c:v>10.17</c:v>
                </c:pt>
                <c:pt idx="526">
                  <c:v>10.231</c:v>
                </c:pt>
                <c:pt idx="527">
                  <c:v>10.119</c:v>
                </c:pt>
                <c:pt idx="528">
                  <c:v>10.119</c:v>
                </c:pt>
                <c:pt idx="529">
                  <c:v>10.199999999999999</c:v>
                </c:pt>
                <c:pt idx="530">
                  <c:v>10.15</c:v>
                </c:pt>
                <c:pt idx="531">
                  <c:v>10.18</c:v>
                </c:pt>
                <c:pt idx="532">
                  <c:v>10.18</c:v>
                </c:pt>
                <c:pt idx="533">
                  <c:v>10.15</c:v>
                </c:pt>
                <c:pt idx="534">
                  <c:v>10.18</c:v>
                </c:pt>
                <c:pt idx="535">
                  <c:v>10.210000000000001</c:v>
                </c:pt>
                <c:pt idx="536">
                  <c:v>10.19</c:v>
                </c:pt>
                <c:pt idx="537">
                  <c:v>10.119</c:v>
                </c:pt>
                <c:pt idx="538">
                  <c:v>10.199999999999999</c:v>
                </c:pt>
                <c:pt idx="539">
                  <c:v>10.17</c:v>
                </c:pt>
                <c:pt idx="540">
                  <c:v>10.129</c:v>
                </c:pt>
                <c:pt idx="541">
                  <c:v>10.16</c:v>
                </c:pt>
                <c:pt idx="542">
                  <c:v>10.129</c:v>
                </c:pt>
                <c:pt idx="543">
                  <c:v>10.138999999999999</c:v>
                </c:pt>
                <c:pt idx="544">
                  <c:v>10.16</c:v>
                </c:pt>
                <c:pt idx="545">
                  <c:v>10.17</c:v>
                </c:pt>
                <c:pt idx="546">
                  <c:v>10.109</c:v>
                </c:pt>
                <c:pt idx="547">
                  <c:v>10.138999999999999</c:v>
                </c:pt>
                <c:pt idx="548">
                  <c:v>10.089</c:v>
                </c:pt>
                <c:pt idx="549">
                  <c:v>10.16</c:v>
                </c:pt>
                <c:pt idx="550">
                  <c:v>10.138999999999999</c:v>
                </c:pt>
                <c:pt idx="551">
                  <c:v>10.16</c:v>
                </c:pt>
                <c:pt idx="552">
                  <c:v>10.18</c:v>
                </c:pt>
                <c:pt idx="553">
                  <c:v>10.099</c:v>
                </c:pt>
                <c:pt idx="554">
                  <c:v>10.19</c:v>
                </c:pt>
                <c:pt idx="555">
                  <c:v>10.18</c:v>
                </c:pt>
                <c:pt idx="556">
                  <c:v>10.16</c:v>
                </c:pt>
                <c:pt idx="557">
                  <c:v>10.129</c:v>
                </c:pt>
                <c:pt idx="558">
                  <c:v>10.099</c:v>
                </c:pt>
                <c:pt idx="559">
                  <c:v>10.099</c:v>
                </c:pt>
                <c:pt idx="560">
                  <c:v>10.119</c:v>
                </c:pt>
                <c:pt idx="561">
                  <c:v>10.17</c:v>
                </c:pt>
                <c:pt idx="562">
                  <c:v>10.19</c:v>
                </c:pt>
                <c:pt idx="563">
                  <c:v>10.129</c:v>
                </c:pt>
                <c:pt idx="564">
                  <c:v>10.16</c:v>
                </c:pt>
                <c:pt idx="565">
                  <c:v>10.138999999999999</c:v>
                </c:pt>
                <c:pt idx="566">
                  <c:v>10.19</c:v>
                </c:pt>
                <c:pt idx="567">
                  <c:v>10.138999999999999</c:v>
                </c:pt>
                <c:pt idx="568">
                  <c:v>10.19</c:v>
                </c:pt>
                <c:pt idx="569">
                  <c:v>10.138999999999999</c:v>
                </c:pt>
                <c:pt idx="570">
                  <c:v>10.119</c:v>
                </c:pt>
                <c:pt idx="571">
                  <c:v>10.17</c:v>
                </c:pt>
                <c:pt idx="572">
                  <c:v>10.129</c:v>
                </c:pt>
                <c:pt idx="573">
                  <c:v>10.15</c:v>
                </c:pt>
                <c:pt idx="574">
                  <c:v>10.109</c:v>
                </c:pt>
                <c:pt idx="575">
                  <c:v>10.18</c:v>
                </c:pt>
                <c:pt idx="576">
                  <c:v>10.129</c:v>
                </c:pt>
                <c:pt idx="577">
                  <c:v>10.18</c:v>
                </c:pt>
                <c:pt idx="578">
                  <c:v>10.18</c:v>
                </c:pt>
                <c:pt idx="579">
                  <c:v>10.16</c:v>
                </c:pt>
                <c:pt idx="580">
                  <c:v>10.15</c:v>
                </c:pt>
                <c:pt idx="581">
                  <c:v>10.109</c:v>
                </c:pt>
                <c:pt idx="582">
                  <c:v>10.199999999999999</c:v>
                </c:pt>
                <c:pt idx="583">
                  <c:v>10.109</c:v>
                </c:pt>
                <c:pt idx="584">
                  <c:v>10.15</c:v>
                </c:pt>
                <c:pt idx="585">
                  <c:v>10.119</c:v>
                </c:pt>
                <c:pt idx="586">
                  <c:v>10.18</c:v>
                </c:pt>
                <c:pt idx="587">
                  <c:v>10.138999999999999</c:v>
                </c:pt>
                <c:pt idx="588">
                  <c:v>10.17</c:v>
                </c:pt>
                <c:pt idx="589">
                  <c:v>10.138999999999999</c:v>
                </c:pt>
                <c:pt idx="590">
                  <c:v>10.109</c:v>
                </c:pt>
                <c:pt idx="591">
                  <c:v>10.199999999999999</c:v>
                </c:pt>
                <c:pt idx="592">
                  <c:v>10.119</c:v>
                </c:pt>
                <c:pt idx="593">
                  <c:v>10.19</c:v>
                </c:pt>
                <c:pt idx="594">
                  <c:v>10.19</c:v>
                </c:pt>
                <c:pt idx="595">
                  <c:v>10.19</c:v>
                </c:pt>
                <c:pt idx="596">
                  <c:v>10.18</c:v>
                </c:pt>
                <c:pt idx="597">
                  <c:v>10.099</c:v>
                </c:pt>
                <c:pt idx="598">
                  <c:v>10.129</c:v>
                </c:pt>
                <c:pt idx="599">
                  <c:v>10.129</c:v>
                </c:pt>
                <c:pt idx="600">
                  <c:v>10.17</c:v>
                </c:pt>
                <c:pt idx="601">
                  <c:v>10.119</c:v>
                </c:pt>
                <c:pt idx="602">
                  <c:v>10.119</c:v>
                </c:pt>
                <c:pt idx="603">
                  <c:v>10.19</c:v>
                </c:pt>
                <c:pt idx="604">
                  <c:v>10.17</c:v>
                </c:pt>
                <c:pt idx="605">
                  <c:v>10.129</c:v>
                </c:pt>
                <c:pt idx="606">
                  <c:v>10.210000000000001</c:v>
                </c:pt>
                <c:pt idx="607">
                  <c:v>10.129</c:v>
                </c:pt>
                <c:pt idx="608">
                  <c:v>10.16</c:v>
                </c:pt>
                <c:pt idx="609">
                  <c:v>10.138999999999999</c:v>
                </c:pt>
                <c:pt idx="610">
                  <c:v>10.16</c:v>
                </c:pt>
                <c:pt idx="611">
                  <c:v>10.16</c:v>
                </c:pt>
                <c:pt idx="612">
                  <c:v>10.19</c:v>
                </c:pt>
                <c:pt idx="613">
                  <c:v>10.241</c:v>
                </c:pt>
                <c:pt idx="614">
                  <c:v>10.15</c:v>
                </c:pt>
                <c:pt idx="615">
                  <c:v>10.18</c:v>
                </c:pt>
                <c:pt idx="616">
                  <c:v>10.15</c:v>
                </c:pt>
                <c:pt idx="617">
                  <c:v>10.15</c:v>
                </c:pt>
                <c:pt idx="618">
                  <c:v>10.16</c:v>
                </c:pt>
                <c:pt idx="619">
                  <c:v>10.199999999999999</c:v>
                </c:pt>
                <c:pt idx="620">
                  <c:v>10.16</c:v>
                </c:pt>
                <c:pt idx="621">
                  <c:v>10.15</c:v>
                </c:pt>
                <c:pt idx="622">
                  <c:v>10.138999999999999</c:v>
                </c:pt>
                <c:pt idx="623">
                  <c:v>10.17</c:v>
                </c:pt>
                <c:pt idx="624">
                  <c:v>10.109</c:v>
                </c:pt>
                <c:pt idx="625">
                  <c:v>10.17</c:v>
                </c:pt>
                <c:pt idx="626">
                  <c:v>10.19</c:v>
                </c:pt>
                <c:pt idx="627">
                  <c:v>10.231</c:v>
                </c:pt>
                <c:pt idx="628">
                  <c:v>10.220000000000001</c:v>
                </c:pt>
                <c:pt idx="629">
                  <c:v>10.089</c:v>
                </c:pt>
                <c:pt idx="630">
                  <c:v>10.129</c:v>
                </c:pt>
                <c:pt idx="631">
                  <c:v>10.109</c:v>
                </c:pt>
                <c:pt idx="632">
                  <c:v>10.138999999999999</c:v>
                </c:pt>
                <c:pt idx="633">
                  <c:v>10.19</c:v>
                </c:pt>
                <c:pt idx="634">
                  <c:v>10.138999999999999</c:v>
                </c:pt>
                <c:pt idx="635">
                  <c:v>10.16</c:v>
                </c:pt>
                <c:pt idx="636">
                  <c:v>10.16</c:v>
                </c:pt>
                <c:pt idx="637">
                  <c:v>10.119</c:v>
                </c:pt>
                <c:pt idx="638">
                  <c:v>10.138999999999999</c:v>
                </c:pt>
                <c:pt idx="639">
                  <c:v>10.199999999999999</c:v>
                </c:pt>
                <c:pt idx="640">
                  <c:v>10.231</c:v>
                </c:pt>
                <c:pt idx="641">
                  <c:v>10.109</c:v>
                </c:pt>
                <c:pt idx="642">
                  <c:v>10.119</c:v>
                </c:pt>
                <c:pt idx="643">
                  <c:v>10.199999999999999</c:v>
                </c:pt>
                <c:pt idx="644">
                  <c:v>10.18</c:v>
                </c:pt>
                <c:pt idx="645">
                  <c:v>10.199999999999999</c:v>
                </c:pt>
                <c:pt idx="646">
                  <c:v>10.15</c:v>
                </c:pt>
                <c:pt idx="647">
                  <c:v>10.129</c:v>
                </c:pt>
                <c:pt idx="648">
                  <c:v>10.138999999999999</c:v>
                </c:pt>
                <c:pt idx="649">
                  <c:v>10.15</c:v>
                </c:pt>
                <c:pt idx="650">
                  <c:v>10.119</c:v>
                </c:pt>
                <c:pt idx="651">
                  <c:v>10.199999999999999</c:v>
                </c:pt>
                <c:pt idx="652">
                  <c:v>10.16</c:v>
                </c:pt>
                <c:pt idx="653">
                  <c:v>10.18</c:v>
                </c:pt>
                <c:pt idx="654">
                  <c:v>10.129</c:v>
                </c:pt>
                <c:pt idx="655">
                  <c:v>10.129</c:v>
                </c:pt>
                <c:pt idx="656">
                  <c:v>10.119</c:v>
                </c:pt>
                <c:pt idx="657">
                  <c:v>10.199999999999999</c:v>
                </c:pt>
                <c:pt idx="658">
                  <c:v>10.18</c:v>
                </c:pt>
                <c:pt idx="659">
                  <c:v>10.18</c:v>
                </c:pt>
                <c:pt idx="660">
                  <c:v>10.18</c:v>
                </c:pt>
                <c:pt idx="661">
                  <c:v>10.199999999999999</c:v>
                </c:pt>
                <c:pt idx="662">
                  <c:v>10.138999999999999</c:v>
                </c:pt>
                <c:pt idx="663">
                  <c:v>10.17</c:v>
                </c:pt>
                <c:pt idx="664">
                  <c:v>10.099</c:v>
                </c:pt>
                <c:pt idx="665">
                  <c:v>10.16</c:v>
                </c:pt>
                <c:pt idx="666">
                  <c:v>10.19</c:v>
                </c:pt>
                <c:pt idx="667">
                  <c:v>10.199999999999999</c:v>
                </c:pt>
                <c:pt idx="668">
                  <c:v>10.138999999999999</c:v>
                </c:pt>
                <c:pt idx="669">
                  <c:v>10.138999999999999</c:v>
                </c:pt>
                <c:pt idx="670">
                  <c:v>10.19</c:v>
                </c:pt>
                <c:pt idx="671">
                  <c:v>10.119</c:v>
                </c:pt>
                <c:pt idx="672">
                  <c:v>10.17</c:v>
                </c:pt>
                <c:pt idx="673">
                  <c:v>10.210000000000001</c:v>
                </c:pt>
                <c:pt idx="674">
                  <c:v>10.18</c:v>
                </c:pt>
                <c:pt idx="675">
                  <c:v>10.138999999999999</c:v>
                </c:pt>
                <c:pt idx="676">
                  <c:v>10.15</c:v>
                </c:pt>
                <c:pt idx="677">
                  <c:v>10.138999999999999</c:v>
                </c:pt>
                <c:pt idx="678">
                  <c:v>10.199999999999999</c:v>
                </c:pt>
                <c:pt idx="679">
                  <c:v>10.19</c:v>
                </c:pt>
                <c:pt idx="680">
                  <c:v>10.138999999999999</c:v>
                </c:pt>
                <c:pt idx="681">
                  <c:v>10.109</c:v>
                </c:pt>
                <c:pt idx="682">
                  <c:v>10.19</c:v>
                </c:pt>
                <c:pt idx="683">
                  <c:v>10.199999999999999</c:v>
                </c:pt>
                <c:pt idx="684">
                  <c:v>10.210000000000001</c:v>
                </c:pt>
                <c:pt idx="685">
                  <c:v>10.119</c:v>
                </c:pt>
                <c:pt idx="686">
                  <c:v>10.109</c:v>
                </c:pt>
                <c:pt idx="687">
                  <c:v>10.138999999999999</c:v>
                </c:pt>
                <c:pt idx="688">
                  <c:v>10.089</c:v>
                </c:pt>
                <c:pt idx="689">
                  <c:v>10.18</c:v>
                </c:pt>
                <c:pt idx="690">
                  <c:v>10.19</c:v>
                </c:pt>
                <c:pt idx="691">
                  <c:v>10.220000000000001</c:v>
                </c:pt>
                <c:pt idx="692">
                  <c:v>10.16</c:v>
                </c:pt>
                <c:pt idx="693">
                  <c:v>10.18</c:v>
                </c:pt>
                <c:pt idx="694">
                  <c:v>10.138999999999999</c:v>
                </c:pt>
                <c:pt idx="695">
                  <c:v>10.16</c:v>
                </c:pt>
                <c:pt idx="696">
                  <c:v>10.16</c:v>
                </c:pt>
                <c:pt idx="697">
                  <c:v>10.19</c:v>
                </c:pt>
                <c:pt idx="698">
                  <c:v>10.129</c:v>
                </c:pt>
                <c:pt idx="699">
                  <c:v>10.19</c:v>
                </c:pt>
                <c:pt idx="700">
                  <c:v>10.17</c:v>
                </c:pt>
                <c:pt idx="701">
                  <c:v>10.210000000000001</c:v>
                </c:pt>
                <c:pt idx="702">
                  <c:v>10.17</c:v>
                </c:pt>
                <c:pt idx="703">
                  <c:v>10.129</c:v>
                </c:pt>
                <c:pt idx="704">
                  <c:v>10.15</c:v>
                </c:pt>
                <c:pt idx="705">
                  <c:v>10.119</c:v>
                </c:pt>
                <c:pt idx="706">
                  <c:v>10.138999999999999</c:v>
                </c:pt>
                <c:pt idx="707">
                  <c:v>10.15</c:v>
                </c:pt>
                <c:pt idx="708">
                  <c:v>10.138999999999999</c:v>
                </c:pt>
                <c:pt idx="709">
                  <c:v>10.17</c:v>
                </c:pt>
                <c:pt idx="710">
                  <c:v>10.119</c:v>
                </c:pt>
                <c:pt idx="711">
                  <c:v>10.119</c:v>
                </c:pt>
                <c:pt idx="712">
                  <c:v>10.129</c:v>
                </c:pt>
                <c:pt idx="713">
                  <c:v>10.19</c:v>
                </c:pt>
                <c:pt idx="714">
                  <c:v>10.129</c:v>
                </c:pt>
                <c:pt idx="715">
                  <c:v>10.16</c:v>
                </c:pt>
                <c:pt idx="716">
                  <c:v>10.19</c:v>
                </c:pt>
                <c:pt idx="717">
                  <c:v>10.17</c:v>
                </c:pt>
                <c:pt idx="718">
                  <c:v>10.17</c:v>
                </c:pt>
                <c:pt idx="719">
                  <c:v>10.15</c:v>
                </c:pt>
                <c:pt idx="720">
                  <c:v>10.199999999999999</c:v>
                </c:pt>
                <c:pt idx="721">
                  <c:v>10.18</c:v>
                </c:pt>
                <c:pt idx="722">
                  <c:v>10.099</c:v>
                </c:pt>
                <c:pt idx="723">
                  <c:v>10.17</c:v>
                </c:pt>
                <c:pt idx="724">
                  <c:v>10.119</c:v>
                </c:pt>
                <c:pt idx="725">
                  <c:v>10.17</c:v>
                </c:pt>
                <c:pt idx="726">
                  <c:v>10.138999999999999</c:v>
                </c:pt>
                <c:pt idx="727">
                  <c:v>10.16</c:v>
                </c:pt>
                <c:pt idx="728">
                  <c:v>10.129</c:v>
                </c:pt>
                <c:pt idx="729">
                  <c:v>10.138999999999999</c:v>
                </c:pt>
                <c:pt idx="730">
                  <c:v>10.109</c:v>
                </c:pt>
                <c:pt idx="731">
                  <c:v>10.199999999999999</c:v>
                </c:pt>
                <c:pt idx="732">
                  <c:v>10.210000000000001</c:v>
                </c:pt>
                <c:pt idx="733">
                  <c:v>10.129</c:v>
                </c:pt>
                <c:pt idx="734">
                  <c:v>10.210000000000001</c:v>
                </c:pt>
                <c:pt idx="735">
                  <c:v>10.129</c:v>
                </c:pt>
                <c:pt idx="736">
                  <c:v>10.119</c:v>
                </c:pt>
                <c:pt idx="737">
                  <c:v>10.19</c:v>
                </c:pt>
                <c:pt idx="738">
                  <c:v>10.19</c:v>
                </c:pt>
                <c:pt idx="739">
                  <c:v>10.138999999999999</c:v>
                </c:pt>
                <c:pt idx="740">
                  <c:v>10.17</c:v>
                </c:pt>
                <c:pt idx="741">
                  <c:v>10.119</c:v>
                </c:pt>
                <c:pt idx="742">
                  <c:v>10.129</c:v>
                </c:pt>
                <c:pt idx="743">
                  <c:v>10.18</c:v>
                </c:pt>
                <c:pt idx="744">
                  <c:v>10.119</c:v>
                </c:pt>
                <c:pt idx="745">
                  <c:v>10.129</c:v>
                </c:pt>
                <c:pt idx="746">
                  <c:v>10.089</c:v>
                </c:pt>
                <c:pt idx="747">
                  <c:v>10.18</c:v>
                </c:pt>
                <c:pt idx="748">
                  <c:v>10.15</c:v>
                </c:pt>
                <c:pt idx="749">
                  <c:v>10.18</c:v>
                </c:pt>
                <c:pt idx="750">
                  <c:v>10.17</c:v>
                </c:pt>
                <c:pt idx="751">
                  <c:v>10.129</c:v>
                </c:pt>
                <c:pt idx="752">
                  <c:v>10.129</c:v>
                </c:pt>
                <c:pt idx="753">
                  <c:v>10.109</c:v>
                </c:pt>
                <c:pt idx="754">
                  <c:v>10.129</c:v>
                </c:pt>
                <c:pt idx="755">
                  <c:v>10.17</c:v>
                </c:pt>
                <c:pt idx="756">
                  <c:v>10.129</c:v>
                </c:pt>
                <c:pt idx="757">
                  <c:v>10.19</c:v>
                </c:pt>
                <c:pt idx="758">
                  <c:v>10.138999999999999</c:v>
                </c:pt>
                <c:pt idx="759">
                  <c:v>10.129</c:v>
                </c:pt>
                <c:pt idx="760">
                  <c:v>10.18</c:v>
                </c:pt>
                <c:pt idx="761">
                  <c:v>10.210000000000001</c:v>
                </c:pt>
                <c:pt idx="762">
                  <c:v>10.199999999999999</c:v>
                </c:pt>
                <c:pt idx="763">
                  <c:v>10.19</c:v>
                </c:pt>
                <c:pt idx="764">
                  <c:v>10.17</c:v>
                </c:pt>
                <c:pt idx="765">
                  <c:v>10.129</c:v>
                </c:pt>
                <c:pt idx="766">
                  <c:v>10.19</c:v>
                </c:pt>
                <c:pt idx="767">
                  <c:v>10.15</c:v>
                </c:pt>
                <c:pt idx="768">
                  <c:v>10.18</c:v>
                </c:pt>
                <c:pt idx="769">
                  <c:v>10.18</c:v>
                </c:pt>
                <c:pt idx="770">
                  <c:v>10.220000000000001</c:v>
                </c:pt>
                <c:pt idx="771">
                  <c:v>10.16</c:v>
                </c:pt>
                <c:pt idx="772">
                  <c:v>10.129</c:v>
                </c:pt>
                <c:pt idx="773">
                  <c:v>10.138999999999999</c:v>
                </c:pt>
                <c:pt idx="774">
                  <c:v>10.099</c:v>
                </c:pt>
                <c:pt idx="775">
                  <c:v>10.17</c:v>
                </c:pt>
                <c:pt idx="776">
                  <c:v>10.119</c:v>
                </c:pt>
                <c:pt idx="777">
                  <c:v>10.119</c:v>
                </c:pt>
                <c:pt idx="778">
                  <c:v>10.18</c:v>
                </c:pt>
                <c:pt idx="779">
                  <c:v>10.109</c:v>
                </c:pt>
                <c:pt idx="780">
                  <c:v>10.138999999999999</c:v>
                </c:pt>
                <c:pt idx="781">
                  <c:v>10.19</c:v>
                </c:pt>
                <c:pt idx="782">
                  <c:v>10.099</c:v>
                </c:pt>
                <c:pt idx="783">
                  <c:v>10.15</c:v>
                </c:pt>
                <c:pt idx="784">
                  <c:v>10.129</c:v>
                </c:pt>
                <c:pt idx="785">
                  <c:v>10.109</c:v>
                </c:pt>
                <c:pt idx="786">
                  <c:v>10.17</c:v>
                </c:pt>
                <c:pt idx="787">
                  <c:v>10.119</c:v>
                </c:pt>
                <c:pt idx="788">
                  <c:v>10.138999999999999</c:v>
                </c:pt>
                <c:pt idx="789">
                  <c:v>10.16</c:v>
                </c:pt>
                <c:pt idx="790">
                  <c:v>10.129</c:v>
                </c:pt>
                <c:pt idx="791">
                  <c:v>10.119</c:v>
                </c:pt>
                <c:pt idx="792">
                  <c:v>10.16</c:v>
                </c:pt>
                <c:pt idx="793">
                  <c:v>10.17</c:v>
                </c:pt>
                <c:pt idx="794">
                  <c:v>10.129</c:v>
                </c:pt>
                <c:pt idx="795">
                  <c:v>10.18</c:v>
                </c:pt>
                <c:pt idx="796">
                  <c:v>10.129</c:v>
                </c:pt>
                <c:pt idx="797">
                  <c:v>10.18</c:v>
                </c:pt>
                <c:pt idx="798">
                  <c:v>10.19</c:v>
                </c:pt>
                <c:pt idx="799">
                  <c:v>10.220000000000001</c:v>
                </c:pt>
                <c:pt idx="800">
                  <c:v>10.16</c:v>
                </c:pt>
                <c:pt idx="801">
                  <c:v>10.119</c:v>
                </c:pt>
                <c:pt idx="802">
                  <c:v>10.18</c:v>
                </c:pt>
                <c:pt idx="803">
                  <c:v>10.16</c:v>
                </c:pt>
                <c:pt idx="804">
                  <c:v>10.19</c:v>
                </c:pt>
                <c:pt idx="805">
                  <c:v>10.109</c:v>
                </c:pt>
                <c:pt idx="806">
                  <c:v>10.138999999999999</c:v>
                </c:pt>
                <c:pt idx="807">
                  <c:v>10.15</c:v>
                </c:pt>
                <c:pt idx="808">
                  <c:v>10.210000000000001</c:v>
                </c:pt>
                <c:pt idx="809">
                  <c:v>10.16</c:v>
                </c:pt>
                <c:pt idx="810">
                  <c:v>10.210000000000001</c:v>
                </c:pt>
                <c:pt idx="811">
                  <c:v>10.16</c:v>
                </c:pt>
                <c:pt idx="812">
                  <c:v>10.138999999999999</c:v>
                </c:pt>
                <c:pt idx="813">
                  <c:v>10.138999999999999</c:v>
                </c:pt>
                <c:pt idx="814">
                  <c:v>10.109</c:v>
                </c:pt>
                <c:pt idx="815">
                  <c:v>10.119</c:v>
                </c:pt>
                <c:pt idx="816">
                  <c:v>10.18</c:v>
                </c:pt>
                <c:pt idx="817">
                  <c:v>10.15</c:v>
                </c:pt>
                <c:pt idx="818">
                  <c:v>10.138999999999999</c:v>
                </c:pt>
                <c:pt idx="819">
                  <c:v>9.1370000000000005</c:v>
                </c:pt>
                <c:pt idx="820">
                  <c:v>8.9949999999999992</c:v>
                </c:pt>
                <c:pt idx="821">
                  <c:v>8.7919999999999998</c:v>
                </c:pt>
                <c:pt idx="822">
                  <c:v>8.6809999999999992</c:v>
                </c:pt>
                <c:pt idx="823">
                  <c:v>8.3369999999999997</c:v>
                </c:pt>
                <c:pt idx="824">
                  <c:v>8.1950000000000003</c:v>
                </c:pt>
                <c:pt idx="825">
                  <c:v>7.8810000000000002</c:v>
                </c:pt>
                <c:pt idx="826">
                  <c:v>7.6790000000000003</c:v>
                </c:pt>
                <c:pt idx="827">
                  <c:v>7.6180000000000003</c:v>
                </c:pt>
                <c:pt idx="828">
                  <c:v>7.2030000000000003</c:v>
                </c:pt>
                <c:pt idx="829">
                  <c:v>7.1619999999999999</c:v>
                </c:pt>
                <c:pt idx="830">
                  <c:v>6.9589999999999996</c:v>
                </c:pt>
                <c:pt idx="831">
                  <c:v>6.5339999999999998</c:v>
                </c:pt>
                <c:pt idx="832">
                  <c:v>6.5140000000000002</c:v>
                </c:pt>
                <c:pt idx="833">
                  <c:v>6.2910000000000004</c:v>
                </c:pt>
                <c:pt idx="834">
                  <c:v>5.8760000000000003</c:v>
                </c:pt>
                <c:pt idx="835">
                  <c:v>5.8449999999999998</c:v>
                </c:pt>
                <c:pt idx="836">
                  <c:v>5.6230000000000002</c:v>
                </c:pt>
                <c:pt idx="837">
                  <c:v>5.4710000000000001</c:v>
                </c:pt>
                <c:pt idx="838">
                  <c:v>5.2069999999999999</c:v>
                </c:pt>
                <c:pt idx="839">
                  <c:v>5.0250000000000004</c:v>
                </c:pt>
                <c:pt idx="840">
                  <c:v>4.782</c:v>
                </c:pt>
                <c:pt idx="841">
                  <c:v>4.569</c:v>
                </c:pt>
                <c:pt idx="842">
                  <c:v>4.5490000000000004</c:v>
                </c:pt>
                <c:pt idx="843">
                  <c:v>4.3470000000000004</c:v>
                </c:pt>
                <c:pt idx="844">
                  <c:v>4.1239999999999997</c:v>
                </c:pt>
                <c:pt idx="845">
                  <c:v>3.8809999999999998</c:v>
                </c:pt>
                <c:pt idx="846">
                  <c:v>3.891</c:v>
                </c:pt>
                <c:pt idx="847">
                  <c:v>3.891</c:v>
                </c:pt>
                <c:pt idx="848">
                  <c:v>3.6579999999999999</c:v>
                </c:pt>
                <c:pt idx="849">
                  <c:v>3.4249999999999998</c:v>
                </c:pt>
                <c:pt idx="850">
                  <c:v>3.4249999999999998</c:v>
                </c:pt>
                <c:pt idx="851">
                  <c:v>3.2429999999999999</c:v>
                </c:pt>
                <c:pt idx="852">
                  <c:v>3.03</c:v>
                </c:pt>
                <c:pt idx="853">
                  <c:v>3.02</c:v>
                </c:pt>
                <c:pt idx="854">
                  <c:v>0.38700000000000001</c:v>
                </c:pt>
              </c:numCache>
            </c:numRef>
          </c:val>
          <c:smooth val="0"/>
          <c:extLst xmlns:c16r2="http://schemas.microsoft.com/office/drawing/2015/06/chart">
            <c:ext xmlns:c16="http://schemas.microsoft.com/office/drawing/2014/chart" uri="{C3380CC4-5D6E-409C-BE32-E72D297353CC}">
              <c16:uniqueId val="{00000001-49BF-4989-B28B-6A0DCE7DD544}"/>
            </c:ext>
          </c:extLst>
        </c:ser>
        <c:dLbls>
          <c:showLegendKey val="0"/>
          <c:showVal val="0"/>
          <c:showCatName val="0"/>
          <c:showSerName val="0"/>
          <c:showPercent val="0"/>
          <c:showBubbleSize val="0"/>
        </c:dLbls>
        <c:marker val="1"/>
        <c:smooth val="0"/>
        <c:axId val="2031026544"/>
        <c:axId val="2031037424"/>
      </c:lineChart>
      <c:catAx>
        <c:axId val="20310434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r>
                  <a:rPr lang="en-US"/>
                  <a:t>Charging Time (min)</a:t>
                </a:r>
                <a:endParaRPr lang="zh-CN"/>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endParaRPr lang="zh-CN"/>
            </a:p>
          </c:txPr>
        </c:title>
        <c:numFmt formatCode="#,##0_);[Red]\(#,##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ea"/>
                <a:sym typeface="+mn-lt"/>
              </a:defRPr>
            </a:pPr>
            <a:endParaRPr lang="zh-CN"/>
          </a:p>
        </c:txPr>
        <c:crossAx val="2031044496"/>
        <c:crosses val="autoZero"/>
        <c:auto val="1"/>
        <c:lblAlgn val="ctr"/>
        <c:lblOffset val="100"/>
        <c:tickLblSkip val="180"/>
        <c:tickMarkSkip val="180"/>
        <c:noMultiLvlLbl val="0"/>
      </c:catAx>
      <c:valAx>
        <c:axId val="2031044496"/>
        <c:scaling>
          <c:orientation val="minMax"/>
          <c:min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r>
                  <a:rPr lang="en-US"/>
                  <a:t>Voltage (V)</a:t>
                </a:r>
                <a:endParaRPr lang="zh-CN"/>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endParaRPr lang="zh-CN"/>
            </a:p>
          </c:txPr>
        </c:title>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ea"/>
                <a:sym typeface="+mn-lt"/>
              </a:defRPr>
            </a:pPr>
            <a:endParaRPr lang="zh-CN"/>
          </a:p>
        </c:txPr>
        <c:crossAx val="2031043408"/>
        <c:crosses val="autoZero"/>
        <c:crossBetween val="between"/>
      </c:valAx>
      <c:valAx>
        <c:axId val="2031037424"/>
        <c:scaling>
          <c:orientation val="minMax"/>
          <c:max val="5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r>
                  <a:rPr lang="en-US"/>
                  <a:t>Current (A)</a:t>
                </a:r>
                <a:endParaRPr lang="zh-CN"/>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endParaRPr lang="zh-CN"/>
            </a:p>
          </c:txPr>
        </c:title>
        <c:numFmt formatCode="#,##0_);[Red]\(#,##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ea"/>
                <a:sym typeface="+mn-lt"/>
              </a:defRPr>
            </a:pPr>
            <a:endParaRPr lang="zh-CN"/>
          </a:p>
        </c:txPr>
        <c:crossAx val="2031026544"/>
        <c:crosses val="max"/>
        <c:crossBetween val="between"/>
        <c:majorUnit val="10"/>
      </c:valAx>
      <c:catAx>
        <c:axId val="2031026544"/>
        <c:scaling>
          <c:orientation val="minMax"/>
        </c:scaling>
        <c:delete val="1"/>
        <c:axPos val="b"/>
        <c:numFmt formatCode="0.00_);[Red]\(0.00\)" sourceLinked="1"/>
        <c:majorTickMark val="out"/>
        <c:minorTickMark val="none"/>
        <c:tickLblPos val="nextTo"/>
        <c:crossAx val="2031037424"/>
        <c:crosses val="autoZero"/>
        <c:auto val="1"/>
        <c:lblAlgn val="ctr"/>
        <c:lblOffset val="100"/>
        <c:noMultiLvlLbl val="0"/>
      </c:cat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n-lt"/>
          <a:ea typeface="+mn-ea"/>
          <a:cs typeface="+mn-ea"/>
          <a:sym typeface="+mn-lt"/>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cat>
            <c:numRef>
              <c:f>'[CH2_240V锂电_1C充电测试-_20220601181604.xlsx]1'!$K$345:$K$545</c:f>
              <c:numCache>
                <c:formatCode>General</c:formatCode>
                <c:ptCount val="201"/>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pt idx="25">
                  <c:v>12.5</c:v>
                </c:pt>
                <c:pt idx="26">
                  <c:v>13</c:v>
                </c:pt>
                <c:pt idx="27">
                  <c:v>13.5</c:v>
                </c:pt>
                <c:pt idx="28">
                  <c:v>14</c:v>
                </c:pt>
                <c:pt idx="29">
                  <c:v>14.5</c:v>
                </c:pt>
                <c:pt idx="30">
                  <c:v>15</c:v>
                </c:pt>
                <c:pt idx="31">
                  <c:v>15.5</c:v>
                </c:pt>
                <c:pt idx="32">
                  <c:v>16</c:v>
                </c:pt>
                <c:pt idx="33">
                  <c:v>16.5</c:v>
                </c:pt>
                <c:pt idx="34">
                  <c:v>17</c:v>
                </c:pt>
                <c:pt idx="35">
                  <c:v>17.5</c:v>
                </c:pt>
                <c:pt idx="36">
                  <c:v>18</c:v>
                </c:pt>
                <c:pt idx="37">
                  <c:v>18.5</c:v>
                </c:pt>
                <c:pt idx="38">
                  <c:v>19</c:v>
                </c:pt>
                <c:pt idx="39">
                  <c:v>19.5</c:v>
                </c:pt>
                <c:pt idx="40">
                  <c:v>20</c:v>
                </c:pt>
                <c:pt idx="41">
                  <c:v>20.5</c:v>
                </c:pt>
                <c:pt idx="42">
                  <c:v>21</c:v>
                </c:pt>
                <c:pt idx="43">
                  <c:v>21.5</c:v>
                </c:pt>
                <c:pt idx="44">
                  <c:v>22</c:v>
                </c:pt>
                <c:pt idx="45">
                  <c:v>22.5</c:v>
                </c:pt>
                <c:pt idx="46">
                  <c:v>23</c:v>
                </c:pt>
                <c:pt idx="47">
                  <c:v>23.5</c:v>
                </c:pt>
                <c:pt idx="48">
                  <c:v>24</c:v>
                </c:pt>
                <c:pt idx="49">
                  <c:v>24.5</c:v>
                </c:pt>
                <c:pt idx="50">
                  <c:v>25</c:v>
                </c:pt>
                <c:pt idx="51">
                  <c:v>25.5</c:v>
                </c:pt>
                <c:pt idx="52">
                  <c:v>26</c:v>
                </c:pt>
                <c:pt idx="53">
                  <c:v>26.5</c:v>
                </c:pt>
                <c:pt idx="54">
                  <c:v>27</c:v>
                </c:pt>
                <c:pt idx="55">
                  <c:v>27.5</c:v>
                </c:pt>
                <c:pt idx="56">
                  <c:v>28</c:v>
                </c:pt>
                <c:pt idx="57">
                  <c:v>28.5</c:v>
                </c:pt>
                <c:pt idx="58">
                  <c:v>29</c:v>
                </c:pt>
                <c:pt idx="59">
                  <c:v>29.5</c:v>
                </c:pt>
                <c:pt idx="60">
                  <c:v>30</c:v>
                </c:pt>
                <c:pt idx="61">
                  <c:v>30.5</c:v>
                </c:pt>
                <c:pt idx="62">
                  <c:v>31</c:v>
                </c:pt>
                <c:pt idx="63">
                  <c:v>31.5</c:v>
                </c:pt>
                <c:pt idx="64">
                  <c:v>32</c:v>
                </c:pt>
                <c:pt idx="65">
                  <c:v>32.5</c:v>
                </c:pt>
                <c:pt idx="66">
                  <c:v>33</c:v>
                </c:pt>
                <c:pt idx="67">
                  <c:v>33.5</c:v>
                </c:pt>
                <c:pt idx="68">
                  <c:v>34</c:v>
                </c:pt>
                <c:pt idx="69">
                  <c:v>34.5</c:v>
                </c:pt>
                <c:pt idx="70">
                  <c:v>35</c:v>
                </c:pt>
                <c:pt idx="71">
                  <c:v>35.5</c:v>
                </c:pt>
                <c:pt idx="72">
                  <c:v>36</c:v>
                </c:pt>
                <c:pt idx="73">
                  <c:v>36.5</c:v>
                </c:pt>
                <c:pt idx="74">
                  <c:v>37</c:v>
                </c:pt>
                <c:pt idx="75">
                  <c:v>37.5</c:v>
                </c:pt>
                <c:pt idx="76">
                  <c:v>38</c:v>
                </c:pt>
                <c:pt idx="77">
                  <c:v>38.5</c:v>
                </c:pt>
                <c:pt idx="78">
                  <c:v>39</c:v>
                </c:pt>
                <c:pt idx="79">
                  <c:v>39.5</c:v>
                </c:pt>
                <c:pt idx="80">
                  <c:v>40</c:v>
                </c:pt>
                <c:pt idx="81">
                  <c:v>40.5</c:v>
                </c:pt>
                <c:pt idx="82">
                  <c:v>41</c:v>
                </c:pt>
                <c:pt idx="83">
                  <c:v>41.5</c:v>
                </c:pt>
                <c:pt idx="84">
                  <c:v>42</c:v>
                </c:pt>
                <c:pt idx="85">
                  <c:v>42.5</c:v>
                </c:pt>
                <c:pt idx="86">
                  <c:v>43</c:v>
                </c:pt>
                <c:pt idx="87">
                  <c:v>43.5</c:v>
                </c:pt>
                <c:pt idx="88">
                  <c:v>44</c:v>
                </c:pt>
                <c:pt idx="89">
                  <c:v>44.5</c:v>
                </c:pt>
                <c:pt idx="90">
                  <c:v>45</c:v>
                </c:pt>
                <c:pt idx="91">
                  <c:v>45.5</c:v>
                </c:pt>
                <c:pt idx="92">
                  <c:v>46</c:v>
                </c:pt>
                <c:pt idx="93">
                  <c:v>46.5</c:v>
                </c:pt>
                <c:pt idx="94">
                  <c:v>47</c:v>
                </c:pt>
                <c:pt idx="95">
                  <c:v>47.5</c:v>
                </c:pt>
                <c:pt idx="96">
                  <c:v>48</c:v>
                </c:pt>
                <c:pt idx="97">
                  <c:v>48.5</c:v>
                </c:pt>
                <c:pt idx="98">
                  <c:v>49</c:v>
                </c:pt>
                <c:pt idx="99">
                  <c:v>49.5</c:v>
                </c:pt>
                <c:pt idx="100">
                  <c:v>50</c:v>
                </c:pt>
                <c:pt idx="101">
                  <c:v>50.5</c:v>
                </c:pt>
                <c:pt idx="102">
                  <c:v>51</c:v>
                </c:pt>
                <c:pt idx="103">
                  <c:v>51.5</c:v>
                </c:pt>
                <c:pt idx="104">
                  <c:v>52</c:v>
                </c:pt>
                <c:pt idx="105">
                  <c:v>52.5</c:v>
                </c:pt>
                <c:pt idx="106">
                  <c:v>53</c:v>
                </c:pt>
                <c:pt idx="107">
                  <c:v>53.5</c:v>
                </c:pt>
                <c:pt idx="108">
                  <c:v>54</c:v>
                </c:pt>
                <c:pt idx="109">
                  <c:v>54.5</c:v>
                </c:pt>
                <c:pt idx="110">
                  <c:v>55</c:v>
                </c:pt>
                <c:pt idx="111">
                  <c:v>55.5</c:v>
                </c:pt>
                <c:pt idx="112">
                  <c:v>56</c:v>
                </c:pt>
                <c:pt idx="113">
                  <c:v>56.5</c:v>
                </c:pt>
                <c:pt idx="114">
                  <c:v>57</c:v>
                </c:pt>
                <c:pt idx="115">
                  <c:v>57.5</c:v>
                </c:pt>
                <c:pt idx="116">
                  <c:v>58</c:v>
                </c:pt>
                <c:pt idx="117">
                  <c:v>58.5</c:v>
                </c:pt>
                <c:pt idx="118">
                  <c:v>59</c:v>
                </c:pt>
                <c:pt idx="119">
                  <c:v>59.5</c:v>
                </c:pt>
                <c:pt idx="120">
                  <c:v>60</c:v>
                </c:pt>
                <c:pt idx="121">
                  <c:v>60.5</c:v>
                </c:pt>
                <c:pt idx="122">
                  <c:v>61</c:v>
                </c:pt>
                <c:pt idx="123">
                  <c:v>61.5</c:v>
                </c:pt>
                <c:pt idx="124">
                  <c:v>62</c:v>
                </c:pt>
                <c:pt idx="125">
                  <c:v>62.5</c:v>
                </c:pt>
                <c:pt idx="126">
                  <c:v>63</c:v>
                </c:pt>
                <c:pt idx="127">
                  <c:v>63.5</c:v>
                </c:pt>
                <c:pt idx="128">
                  <c:v>64</c:v>
                </c:pt>
                <c:pt idx="129">
                  <c:v>64.5</c:v>
                </c:pt>
                <c:pt idx="130">
                  <c:v>65</c:v>
                </c:pt>
                <c:pt idx="131">
                  <c:v>65.5</c:v>
                </c:pt>
                <c:pt idx="132">
                  <c:v>66</c:v>
                </c:pt>
                <c:pt idx="133">
                  <c:v>66.5</c:v>
                </c:pt>
                <c:pt idx="134">
                  <c:v>67</c:v>
                </c:pt>
                <c:pt idx="135">
                  <c:v>67.5</c:v>
                </c:pt>
                <c:pt idx="136">
                  <c:v>68</c:v>
                </c:pt>
                <c:pt idx="137">
                  <c:v>68.5</c:v>
                </c:pt>
                <c:pt idx="138">
                  <c:v>69</c:v>
                </c:pt>
                <c:pt idx="139">
                  <c:v>69.5</c:v>
                </c:pt>
                <c:pt idx="140">
                  <c:v>70</c:v>
                </c:pt>
                <c:pt idx="141">
                  <c:v>70.5</c:v>
                </c:pt>
                <c:pt idx="142">
                  <c:v>71</c:v>
                </c:pt>
                <c:pt idx="143">
                  <c:v>71.5</c:v>
                </c:pt>
                <c:pt idx="144">
                  <c:v>72</c:v>
                </c:pt>
                <c:pt idx="145">
                  <c:v>72.5</c:v>
                </c:pt>
                <c:pt idx="146">
                  <c:v>73</c:v>
                </c:pt>
                <c:pt idx="147">
                  <c:v>73.5</c:v>
                </c:pt>
                <c:pt idx="148">
                  <c:v>74</c:v>
                </c:pt>
                <c:pt idx="149">
                  <c:v>74.5</c:v>
                </c:pt>
                <c:pt idx="150">
                  <c:v>75</c:v>
                </c:pt>
                <c:pt idx="151">
                  <c:v>75.5</c:v>
                </c:pt>
                <c:pt idx="152">
                  <c:v>76</c:v>
                </c:pt>
                <c:pt idx="153">
                  <c:v>76.5</c:v>
                </c:pt>
                <c:pt idx="154">
                  <c:v>77</c:v>
                </c:pt>
                <c:pt idx="155">
                  <c:v>77.5</c:v>
                </c:pt>
                <c:pt idx="156">
                  <c:v>78</c:v>
                </c:pt>
                <c:pt idx="157">
                  <c:v>78.5</c:v>
                </c:pt>
                <c:pt idx="158">
                  <c:v>79</c:v>
                </c:pt>
                <c:pt idx="159">
                  <c:v>79.5</c:v>
                </c:pt>
                <c:pt idx="160">
                  <c:v>80</c:v>
                </c:pt>
                <c:pt idx="161">
                  <c:v>80.5</c:v>
                </c:pt>
                <c:pt idx="162">
                  <c:v>81</c:v>
                </c:pt>
                <c:pt idx="163">
                  <c:v>81.5</c:v>
                </c:pt>
                <c:pt idx="164">
                  <c:v>82</c:v>
                </c:pt>
                <c:pt idx="165">
                  <c:v>82.5</c:v>
                </c:pt>
                <c:pt idx="166">
                  <c:v>83</c:v>
                </c:pt>
                <c:pt idx="167">
                  <c:v>83.5</c:v>
                </c:pt>
                <c:pt idx="168">
                  <c:v>84</c:v>
                </c:pt>
                <c:pt idx="169">
                  <c:v>84.5</c:v>
                </c:pt>
                <c:pt idx="170">
                  <c:v>85</c:v>
                </c:pt>
                <c:pt idx="171">
                  <c:v>85.5</c:v>
                </c:pt>
                <c:pt idx="172">
                  <c:v>86</c:v>
                </c:pt>
                <c:pt idx="173">
                  <c:v>86.5</c:v>
                </c:pt>
                <c:pt idx="174">
                  <c:v>87</c:v>
                </c:pt>
                <c:pt idx="175">
                  <c:v>87.5</c:v>
                </c:pt>
                <c:pt idx="176">
                  <c:v>88</c:v>
                </c:pt>
                <c:pt idx="177">
                  <c:v>88.5</c:v>
                </c:pt>
                <c:pt idx="178">
                  <c:v>89</c:v>
                </c:pt>
                <c:pt idx="179">
                  <c:v>89.5</c:v>
                </c:pt>
                <c:pt idx="180">
                  <c:v>90</c:v>
                </c:pt>
                <c:pt idx="181">
                  <c:v>90.5</c:v>
                </c:pt>
                <c:pt idx="182">
                  <c:v>91</c:v>
                </c:pt>
                <c:pt idx="183">
                  <c:v>91.5</c:v>
                </c:pt>
                <c:pt idx="184">
                  <c:v>92</c:v>
                </c:pt>
                <c:pt idx="185">
                  <c:v>92.5</c:v>
                </c:pt>
                <c:pt idx="186">
                  <c:v>93</c:v>
                </c:pt>
                <c:pt idx="187">
                  <c:v>93.5</c:v>
                </c:pt>
                <c:pt idx="188">
                  <c:v>94</c:v>
                </c:pt>
                <c:pt idx="189">
                  <c:v>94.5</c:v>
                </c:pt>
                <c:pt idx="190">
                  <c:v>95</c:v>
                </c:pt>
                <c:pt idx="191">
                  <c:v>95.5</c:v>
                </c:pt>
                <c:pt idx="192">
                  <c:v>96</c:v>
                </c:pt>
                <c:pt idx="193">
                  <c:v>96.5</c:v>
                </c:pt>
                <c:pt idx="194">
                  <c:v>97</c:v>
                </c:pt>
                <c:pt idx="195">
                  <c:v>97.5</c:v>
                </c:pt>
                <c:pt idx="196">
                  <c:v>98</c:v>
                </c:pt>
                <c:pt idx="197">
                  <c:v>98.5</c:v>
                </c:pt>
                <c:pt idx="198">
                  <c:v>99</c:v>
                </c:pt>
                <c:pt idx="199">
                  <c:v>99.5</c:v>
                </c:pt>
                <c:pt idx="200">
                  <c:v>100</c:v>
                </c:pt>
              </c:numCache>
            </c:numRef>
          </c:cat>
          <c:val>
            <c:numRef>
              <c:f>'[CH2_240V锂电_1C充电测试-_20220601181604.xlsx]1'!$L$345:$L$545</c:f>
              <c:numCache>
                <c:formatCode>General</c:formatCode>
                <c:ptCount val="201"/>
                <c:pt idx="0">
                  <c:v>250.96100000000001</c:v>
                </c:pt>
                <c:pt idx="1">
                  <c:v>250.97900000000001</c:v>
                </c:pt>
                <c:pt idx="2">
                  <c:v>250.976</c:v>
                </c:pt>
                <c:pt idx="3">
                  <c:v>251.011</c:v>
                </c:pt>
                <c:pt idx="4">
                  <c:v>250.916</c:v>
                </c:pt>
                <c:pt idx="5">
                  <c:v>250.94900000000001</c:v>
                </c:pt>
                <c:pt idx="6">
                  <c:v>250.95400000000001</c:v>
                </c:pt>
                <c:pt idx="7">
                  <c:v>251.01499999999999</c:v>
                </c:pt>
                <c:pt idx="8">
                  <c:v>250.935</c:v>
                </c:pt>
                <c:pt idx="9">
                  <c:v>250.94800000000001</c:v>
                </c:pt>
                <c:pt idx="10">
                  <c:v>250.911</c:v>
                </c:pt>
                <c:pt idx="11">
                  <c:v>250.911</c:v>
                </c:pt>
                <c:pt idx="12">
                  <c:v>250.87200000000001</c:v>
                </c:pt>
                <c:pt idx="13">
                  <c:v>250.93600000000001</c:v>
                </c:pt>
                <c:pt idx="14">
                  <c:v>250.91900000000001</c:v>
                </c:pt>
                <c:pt idx="15">
                  <c:v>250.959</c:v>
                </c:pt>
                <c:pt idx="16">
                  <c:v>250.941</c:v>
                </c:pt>
                <c:pt idx="17">
                  <c:v>250.94300000000001</c:v>
                </c:pt>
                <c:pt idx="18">
                  <c:v>250.96</c:v>
                </c:pt>
                <c:pt idx="19">
                  <c:v>250.99299999999999</c:v>
                </c:pt>
                <c:pt idx="20">
                  <c:v>251.017</c:v>
                </c:pt>
                <c:pt idx="21">
                  <c:v>250.94499999999999</c:v>
                </c:pt>
                <c:pt idx="22">
                  <c:v>250.96100000000001</c:v>
                </c:pt>
                <c:pt idx="23">
                  <c:v>250.87899999999999</c:v>
                </c:pt>
                <c:pt idx="24">
                  <c:v>250.92699999999999</c:v>
                </c:pt>
                <c:pt idx="25">
                  <c:v>250.93700000000001</c:v>
                </c:pt>
                <c:pt idx="26">
                  <c:v>251.01599999999999</c:v>
                </c:pt>
                <c:pt idx="27">
                  <c:v>250.9</c:v>
                </c:pt>
                <c:pt idx="28">
                  <c:v>250.934</c:v>
                </c:pt>
                <c:pt idx="29">
                  <c:v>250.91900000000001</c:v>
                </c:pt>
                <c:pt idx="30">
                  <c:v>250.99700000000001</c:v>
                </c:pt>
                <c:pt idx="31">
                  <c:v>250.91300000000001</c:v>
                </c:pt>
                <c:pt idx="32">
                  <c:v>250.91399999999999</c:v>
                </c:pt>
                <c:pt idx="33">
                  <c:v>250.99700000000001</c:v>
                </c:pt>
                <c:pt idx="34">
                  <c:v>250.92599999999999</c:v>
                </c:pt>
                <c:pt idx="35">
                  <c:v>250.964</c:v>
                </c:pt>
                <c:pt idx="36">
                  <c:v>250.89400000000001</c:v>
                </c:pt>
                <c:pt idx="37">
                  <c:v>250.93299999999999</c:v>
                </c:pt>
                <c:pt idx="38">
                  <c:v>250.93</c:v>
                </c:pt>
                <c:pt idx="39">
                  <c:v>250.97300000000001</c:v>
                </c:pt>
                <c:pt idx="40">
                  <c:v>250.88399999999999</c:v>
                </c:pt>
                <c:pt idx="41">
                  <c:v>250.977</c:v>
                </c:pt>
                <c:pt idx="42">
                  <c:v>250.887</c:v>
                </c:pt>
                <c:pt idx="43">
                  <c:v>250.91900000000001</c:v>
                </c:pt>
                <c:pt idx="44">
                  <c:v>250.94399999999999</c:v>
                </c:pt>
                <c:pt idx="45">
                  <c:v>250.989</c:v>
                </c:pt>
                <c:pt idx="46">
                  <c:v>250.93799999999999</c:v>
                </c:pt>
                <c:pt idx="47">
                  <c:v>251.001</c:v>
                </c:pt>
                <c:pt idx="48">
                  <c:v>250.9</c:v>
                </c:pt>
                <c:pt idx="49">
                  <c:v>250.92099999999999</c:v>
                </c:pt>
                <c:pt idx="50">
                  <c:v>251.03200000000001</c:v>
                </c:pt>
                <c:pt idx="51">
                  <c:v>250.92099999999999</c:v>
                </c:pt>
                <c:pt idx="52">
                  <c:v>250.92099999999999</c:v>
                </c:pt>
                <c:pt idx="53">
                  <c:v>250.911</c:v>
                </c:pt>
                <c:pt idx="54">
                  <c:v>250.90600000000001</c:v>
                </c:pt>
                <c:pt idx="55">
                  <c:v>250.97</c:v>
                </c:pt>
                <c:pt idx="56">
                  <c:v>250.952</c:v>
                </c:pt>
                <c:pt idx="57">
                  <c:v>250.90700000000001</c:v>
                </c:pt>
                <c:pt idx="58">
                  <c:v>250.91800000000001</c:v>
                </c:pt>
                <c:pt idx="59">
                  <c:v>250.874</c:v>
                </c:pt>
                <c:pt idx="60">
                  <c:v>250.904</c:v>
                </c:pt>
                <c:pt idx="61">
                  <c:v>250.95099999999999</c:v>
                </c:pt>
                <c:pt idx="62">
                  <c:v>250.94499999999999</c:v>
                </c:pt>
                <c:pt idx="63">
                  <c:v>250.958</c:v>
                </c:pt>
                <c:pt idx="64">
                  <c:v>250.99600000000001</c:v>
                </c:pt>
                <c:pt idx="65">
                  <c:v>250.91800000000001</c:v>
                </c:pt>
                <c:pt idx="66">
                  <c:v>250.97900000000001</c:v>
                </c:pt>
                <c:pt idx="67">
                  <c:v>250.93600000000001</c:v>
                </c:pt>
                <c:pt idx="68">
                  <c:v>250.94900000000001</c:v>
                </c:pt>
                <c:pt idx="69">
                  <c:v>250.869</c:v>
                </c:pt>
                <c:pt idx="70">
                  <c:v>250.98400000000001</c:v>
                </c:pt>
                <c:pt idx="71">
                  <c:v>250.90299999999999</c:v>
                </c:pt>
                <c:pt idx="72">
                  <c:v>250.916</c:v>
                </c:pt>
                <c:pt idx="73">
                  <c:v>250.91499999999999</c:v>
                </c:pt>
                <c:pt idx="74">
                  <c:v>250.916</c:v>
                </c:pt>
                <c:pt idx="75">
                  <c:v>250.81299999999999</c:v>
                </c:pt>
                <c:pt idx="76">
                  <c:v>250.89400000000001</c:v>
                </c:pt>
                <c:pt idx="77">
                  <c:v>250.971</c:v>
                </c:pt>
                <c:pt idx="78">
                  <c:v>250.892</c:v>
                </c:pt>
                <c:pt idx="79">
                  <c:v>250.84100000000001</c:v>
                </c:pt>
                <c:pt idx="80">
                  <c:v>251.024</c:v>
                </c:pt>
                <c:pt idx="81">
                  <c:v>250.947</c:v>
                </c:pt>
                <c:pt idx="82">
                  <c:v>250.89</c:v>
                </c:pt>
                <c:pt idx="83">
                  <c:v>250.91200000000001</c:v>
                </c:pt>
                <c:pt idx="84">
                  <c:v>250.94499999999999</c:v>
                </c:pt>
                <c:pt idx="85">
                  <c:v>250.88399999999999</c:v>
                </c:pt>
                <c:pt idx="86">
                  <c:v>251.005</c:v>
                </c:pt>
                <c:pt idx="87">
                  <c:v>250.96600000000001</c:v>
                </c:pt>
                <c:pt idx="88">
                  <c:v>251.018</c:v>
                </c:pt>
                <c:pt idx="89">
                  <c:v>250.92099999999999</c:v>
                </c:pt>
                <c:pt idx="90">
                  <c:v>250.92400000000001</c:v>
                </c:pt>
                <c:pt idx="91">
                  <c:v>250.994</c:v>
                </c:pt>
                <c:pt idx="92">
                  <c:v>250.9</c:v>
                </c:pt>
                <c:pt idx="93">
                  <c:v>250.995</c:v>
                </c:pt>
                <c:pt idx="94">
                  <c:v>250.92699999999999</c:v>
                </c:pt>
                <c:pt idx="95">
                  <c:v>250.95500000000001</c:v>
                </c:pt>
                <c:pt idx="96">
                  <c:v>250.99100000000001</c:v>
                </c:pt>
                <c:pt idx="97">
                  <c:v>250.89400000000001</c:v>
                </c:pt>
                <c:pt idx="98">
                  <c:v>250.946</c:v>
                </c:pt>
                <c:pt idx="99">
                  <c:v>250.95699999999999</c:v>
                </c:pt>
                <c:pt idx="100">
                  <c:v>251.02</c:v>
                </c:pt>
                <c:pt idx="101">
                  <c:v>250.953</c:v>
                </c:pt>
                <c:pt idx="102">
                  <c:v>250.92599999999999</c:v>
                </c:pt>
                <c:pt idx="103">
                  <c:v>250.97499999999999</c:v>
                </c:pt>
                <c:pt idx="104">
                  <c:v>250.94800000000001</c:v>
                </c:pt>
                <c:pt idx="105">
                  <c:v>259.983</c:v>
                </c:pt>
                <c:pt idx="106">
                  <c:v>259.92899999999997</c:v>
                </c:pt>
                <c:pt idx="107">
                  <c:v>260.08100000000002</c:v>
                </c:pt>
                <c:pt idx="108">
                  <c:v>259.86</c:v>
                </c:pt>
                <c:pt idx="109">
                  <c:v>259.99200000000002</c:v>
                </c:pt>
                <c:pt idx="110">
                  <c:v>259.98</c:v>
                </c:pt>
                <c:pt idx="111">
                  <c:v>259.983</c:v>
                </c:pt>
                <c:pt idx="112">
                  <c:v>260.065</c:v>
                </c:pt>
                <c:pt idx="113">
                  <c:v>259.798</c:v>
                </c:pt>
                <c:pt idx="114">
                  <c:v>260.06299999999999</c:v>
                </c:pt>
                <c:pt idx="115">
                  <c:v>259.74900000000002</c:v>
                </c:pt>
                <c:pt idx="116">
                  <c:v>260.01600000000002</c:v>
                </c:pt>
                <c:pt idx="117">
                  <c:v>260.01</c:v>
                </c:pt>
                <c:pt idx="118">
                  <c:v>260.17500000000001</c:v>
                </c:pt>
                <c:pt idx="119">
                  <c:v>259.96499999999997</c:v>
                </c:pt>
                <c:pt idx="120">
                  <c:v>260.01299999999998</c:v>
                </c:pt>
                <c:pt idx="121">
                  <c:v>259.96199999999999</c:v>
                </c:pt>
                <c:pt idx="122">
                  <c:v>259.91699999999997</c:v>
                </c:pt>
                <c:pt idx="123">
                  <c:v>259.86500000000001</c:v>
                </c:pt>
                <c:pt idx="124">
                  <c:v>260.19600000000003</c:v>
                </c:pt>
                <c:pt idx="125">
                  <c:v>259.97500000000002</c:v>
                </c:pt>
                <c:pt idx="126">
                  <c:v>259.79000000000002</c:v>
                </c:pt>
                <c:pt idx="127">
                  <c:v>260.16399999999999</c:v>
                </c:pt>
                <c:pt idx="128">
                  <c:v>259.83100000000002</c:v>
                </c:pt>
                <c:pt idx="129">
                  <c:v>259.96899999999999</c:v>
                </c:pt>
                <c:pt idx="130">
                  <c:v>259.80900000000003</c:v>
                </c:pt>
                <c:pt idx="131">
                  <c:v>260.12900000000002</c:v>
                </c:pt>
                <c:pt idx="132">
                  <c:v>259.95499999999998</c:v>
                </c:pt>
                <c:pt idx="133">
                  <c:v>260.00700000000001</c:v>
                </c:pt>
                <c:pt idx="134">
                  <c:v>260.00200000000001</c:v>
                </c:pt>
                <c:pt idx="135">
                  <c:v>259.78100000000001</c:v>
                </c:pt>
                <c:pt idx="136">
                  <c:v>259.84300000000002</c:v>
                </c:pt>
                <c:pt idx="137">
                  <c:v>259.83199999999999</c:v>
                </c:pt>
                <c:pt idx="138">
                  <c:v>259.89499999999998</c:v>
                </c:pt>
                <c:pt idx="139">
                  <c:v>260.01400000000001</c:v>
                </c:pt>
                <c:pt idx="140">
                  <c:v>260.01499999999999</c:v>
                </c:pt>
                <c:pt idx="141">
                  <c:v>259.95999999999998</c:v>
                </c:pt>
                <c:pt idx="142">
                  <c:v>259.97699999999998</c:v>
                </c:pt>
                <c:pt idx="143">
                  <c:v>260.00299999999999</c:v>
                </c:pt>
                <c:pt idx="144">
                  <c:v>259.96499999999997</c:v>
                </c:pt>
                <c:pt idx="145">
                  <c:v>260.02800000000002</c:v>
                </c:pt>
                <c:pt idx="146">
                  <c:v>259.976</c:v>
                </c:pt>
              </c:numCache>
            </c:numRef>
          </c:val>
          <c:smooth val="0"/>
          <c:extLst xmlns:c16r2="http://schemas.microsoft.com/office/drawing/2015/06/chart">
            <c:ext xmlns:c16="http://schemas.microsoft.com/office/drawing/2014/chart" uri="{C3380CC4-5D6E-409C-BE32-E72D297353CC}">
              <c16:uniqueId val="{00000000-6DDB-4F79-A9F4-DF7320CB83D9}"/>
            </c:ext>
          </c:extLst>
        </c:ser>
        <c:dLbls>
          <c:showLegendKey val="0"/>
          <c:showVal val="0"/>
          <c:showCatName val="0"/>
          <c:showSerName val="0"/>
          <c:showPercent val="0"/>
          <c:showBubbleSize val="0"/>
        </c:dLbls>
        <c:marker val="1"/>
        <c:smooth val="0"/>
        <c:axId val="2031036336"/>
        <c:axId val="2031045040"/>
      </c:lineChart>
      <c:lineChart>
        <c:grouping val="standard"/>
        <c:varyColors val="0"/>
        <c:ser>
          <c:idx val="1"/>
          <c:order val="1"/>
          <c:spPr>
            <a:ln w="28575" cap="rnd">
              <a:solidFill>
                <a:schemeClr val="accent2"/>
              </a:solidFill>
              <a:round/>
            </a:ln>
            <a:effectLst/>
          </c:spPr>
          <c:marker>
            <c:symbol val="none"/>
          </c:marker>
          <c:val>
            <c:numRef>
              <c:f>'[CH2_240V锂电_1C充电测试-_20220601181604.xlsx]1'!$M$345:$M$545</c:f>
              <c:numCache>
                <c:formatCode>General</c:formatCode>
                <c:ptCount val="201"/>
                <c:pt idx="0">
                  <c:v>20.081</c:v>
                </c:pt>
                <c:pt idx="1">
                  <c:v>20.152000000000001</c:v>
                </c:pt>
                <c:pt idx="2">
                  <c:v>20.111999999999998</c:v>
                </c:pt>
                <c:pt idx="3">
                  <c:v>20.172000000000001</c:v>
                </c:pt>
                <c:pt idx="4">
                  <c:v>20.222999999999999</c:v>
                </c:pt>
                <c:pt idx="5">
                  <c:v>20.141999999999999</c:v>
                </c:pt>
                <c:pt idx="6">
                  <c:v>20.132000000000001</c:v>
                </c:pt>
                <c:pt idx="7">
                  <c:v>20.122</c:v>
                </c:pt>
                <c:pt idx="8">
                  <c:v>20.141999999999999</c:v>
                </c:pt>
                <c:pt idx="9">
                  <c:v>20.161999999999999</c:v>
                </c:pt>
                <c:pt idx="10">
                  <c:v>20.122</c:v>
                </c:pt>
                <c:pt idx="11">
                  <c:v>20.132000000000001</c:v>
                </c:pt>
                <c:pt idx="12">
                  <c:v>20.071000000000002</c:v>
                </c:pt>
                <c:pt idx="13">
                  <c:v>20.081</c:v>
                </c:pt>
                <c:pt idx="14">
                  <c:v>20.193000000000001</c:v>
                </c:pt>
                <c:pt idx="15">
                  <c:v>20.233000000000001</c:v>
                </c:pt>
                <c:pt idx="16">
                  <c:v>20.202999999999999</c:v>
                </c:pt>
                <c:pt idx="17">
                  <c:v>20.050999999999998</c:v>
                </c:pt>
                <c:pt idx="18">
                  <c:v>20.111999999999998</c:v>
                </c:pt>
                <c:pt idx="19">
                  <c:v>20.213000000000001</c:v>
                </c:pt>
                <c:pt idx="20">
                  <c:v>20.152000000000001</c:v>
                </c:pt>
                <c:pt idx="21">
                  <c:v>20.100999999999999</c:v>
                </c:pt>
                <c:pt idx="22">
                  <c:v>20.132000000000001</c:v>
                </c:pt>
                <c:pt idx="23">
                  <c:v>20.141999999999999</c:v>
                </c:pt>
                <c:pt idx="24">
                  <c:v>20.132000000000001</c:v>
                </c:pt>
                <c:pt idx="25">
                  <c:v>20.141999999999999</c:v>
                </c:pt>
                <c:pt idx="26">
                  <c:v>20.222999999999999</c:v>
                </c:pt>
                <c:pt idx="27">
                  <c:v>20.122</c:v>
                </c:pt>
                <c:pt idx="28">
                  <c:v>20.050999999999998</c:v>
                </c:pt>
                <c:pt idx="29">
                  <c:v>20.111999999999998</c:v>
                </c:pt>
                <c:pt idx="30">
                  <c:v>20.222999999999999</c:v>
                </c:pt>
                <c:pt idx="31">
                  <c:v>20.202999999999999</c:v>
                </c:pt>
                <c:pt idx="32">
                  <c:v>20.122</c:v>
                </c:pt>
                <c:pt idx="33">
                  <c:v>20.091000000000001</c:v>
                </c:pt>
                <c:pt idx="34">
                  <c:v>20.141999999999999</c:v>
                </c:pt>
                <c:pt idx="35">
                  <c:v>20.141999999999999</c:v>
                </c:pt>
                <c:pt idx="36">
                  <c:v>20.181999999999999</c:v>
                </c:pt>
                <c:pt idx="37">
                  <c:v>20.213000000000001</c:v>
                </c:pt>
                <c:pt idx="38">
                  <c:v>20.181999999999999</c:v>
                </c:pt>
                <c:pt idx="39">
                  <c:v>20.161999999999999</c:v>
                </c:pt>
                <c:pt idx="40">
                  <c:v>20.050999999999998</c:v>
                </c:pt>
                <c:pt idx="41">
                  <c:v>20.222999999999999</c:v>
                </c:pt>
                <c:pt idx="42">
                  <c:v>20.213000000000001</c:v>
                </c:pt>
                <c:pt idx="43">
                  <c:v>20.061</c:v>
                </c:pt>
                <c:pt idx="44">
                  <c:v>20.152000000000001</c:v>
                </c:pt>
                <c:pt idx="45">
                  <c:v>20.071000000000002</c:v>
                </c:pt>
                <c:pt idx="46">
                  <c:v>20.172000000000001</c:v>
                </c:pt>
                <c:pt idx="47">
                  <c:v>20.193000000000001</c:v>
                </c:pt>
                <c:pt idx="48">
                  <c:v>20</c:v>
                </c:pt>
                <c:pt idx="49">
                  <c:v>20.061</c:v>
                </c:pt>
                <c:pt idx="50">
                  <c:v>20.222999999999999</c:v>
                </c:pt>
                <c:pt idx="51">
                  <c:v>20.122</c:v>
                </c:pt>
                <c:pt idx="52">
                  <c:v>20.141999999999999</c:v>
                </c:pt>
                <c:pt idx="53">
                  <c:v>20.091000000000001</c:v>
                </c:pt>
                <c:pt idx="54">
                  <c:v>20.041</c:v>
                </c:pt>
                <c:pt idx="55">
                  <c:v>20.132000000000001</c:v>
                </c:pt>
                <c:pt idx="56">
                  <c:v>20.172000000000001</c:v>
                </c:pt>
                <c:pt idx="57">
                  <c:v>20.141999999999999</c:v>
                </c:pt>
                <c:pt idx="58">
                  <c:v>20.141999999999999</c:v>
                </c:pt>
                <c:pt idx="59">
                  <c:v>20.071000000000002</c:v>
                </c:pt>
                <c:pt idx="60">
                  <c:v>20.193000000000001</c:v>
                </c:pt>
                <c:pt idx="61">
                  <c:v>20.161999999999999</c:v>
                </c:pt>
                <c:pt idx="62">
                  <c:v>20.141999999999999</c:v>
                </c:pt>
                <c:pt idx="63">
                  <c:v>20.161999999999999</c:v>
                </c:pt>
                <c:pt idx="64">
                  <c:v>20.161999999999999</c:v>
                </c:pt>
                <c:pt idx="65">
                  <c:v>20.122</c:v>
                </c:pt>
                <c:pt idx="66">
                  <c:v>20.222999999999999</c:v>
                </c:pt>
                <c:pt idx="67">
                  <c:v>20.181999999999999</c:v>
                </c:pt>
                <c:pt idx="68">
                  <c:v>20.283999999999999</c:v>
                </c:pt>
                <c:pt idx="69">
                  <c:v>20.081</c:v>
                </c:pt>
                <c:pt idx="70">
                  <c:v>20.213000000000001</c:v>
                </c:pt>
                <c:pt idx="71">
                  <c:v>20.222999999999999</c:v>
                </c:pt>
                <c:pt idx="72">
                  <c:v>20.081</c:v>
                </c:pt>
                <c:pt idx="73">
                  <c:v>20.161999999999999</c:v>
                </c:pt>
                <c:pt idx="74">
                  <c:v>20.122</c:v>
                </c:pt>
                <c:pt idx="75">
                  <c:v>20.122</c:v>
                </c:pt>
                <c:pt idx="76">
                  <c:v>20.161999999999999</c:v>
                </c:pt>
                <c:pt idx="77">
                  <c:v>20.161999999999999</c:v>
                </c:pt>
                <c:pt idx="78">
                  <c:v>20.111999999999998</c:v>
                </c:pt>
                <c:pt idx="79">
                  <c:v>20.122</c:v>
                </c:pt>
                <c:pt idx="80">
                  <c:v>20.213000000000001</c:v>
                </c:pt>
                <c:pt idx="81">
                  <c:v>20.141999999999999</c:v>
                </c:pt>
                <c:pt idx="82">
                  <c:v>20.111999999999998</c:v>
                </c:pt>
                <c:pt idx="83">
                  <c:v>20.141999999999999</c:v>
                </c:pt>
                <c:pt idx="84">
                  <c:v>20.122</c:v>
                </c:pt>
                <c:pt idx="85">
                  <c:v>20.132000000000001</c:v>
                </c:pt>
                <c:pt idx="86">
                  <c:v>20.273</c:v>
                </c:pt>
                <c:pt idx="87">
                  <c:v>20.111999999999998</c:v>
                </c:pt>
                <c:pt idx="88">
                  <c:v>20.141999999999999</c:v>
                </c:pt>
                <c:pt idx="89">
                  <c:v>20.071000000000002</c:v>
                </c:pt>
                <c:pt idx="90">
                  <c:v>20.091000000000001</c:v>
                </c:pt>
                <c:pt idx="91">
                  <c:v>20.161999999999999</c:v>
                </c:pt>
                <c:pt idx="92">
                  <c:v>20.193000000000001</c:v>
                </c:pt>
                <c:pt idx="93">
                  <c:v>20.100999999999999</c:v>
                </c:pt>
                <c:pt idx="94">
                  <c:v>20.263000000000002</c:v>
                </c:pt>
                <c:pt idx="95">
                  <c:v>20.100999999999999</c:v>
                </c:pt>
                <c:pt idx="96">
                  <c:v>20.263000000000002</c:v>
                </c:pt>
                <c:pt idx="97">
                  <c:v>20.181999999999999</c:v>
                </c:pt>
                <c:pt idx="98">
                  <c:v>20.172000000000001</c:v>
                </c:pt>
                <c:pt idx="99">
                  <c:v>20.152000000000001</c:v>
                </c:pt>
                <c:pt idx="100">
                  <c:v>20.181999999999999</c:v>
                </c:pt>
                <c:pt idx="101">
                  <c:v>20.161999999999999</c:v>
                </c:pt>
                <c:pt idx="102">
                  <c:v>20.152000000000001</c:v>
                </c:pt>
                <c:pt idx="103">
                  <c:v>20.202999999999999</c:v>
                </c:pt>
                <c:pt idx="104">
                  <c:v>20.213000000000001</c:v>
                </c:pt>
                <c:pt idx="105">
                  <c:v>19.495000000000001</c:v>
                </c:pt>
                <c:pt idx="106">
                  <c:v>19.323</c:v>
                </c:pt>
                <c:pt idx="107">
                  <c:v>18.858000000000001</c:v>
                </c:pt>
                <c:pt idx="108">
                  <c:v>19.09</c:v>
                </c:pt>
                <c:pt idx="109">
                  <c:v>18.949000000000002</c:v>
                </c:pt>
                <c:pt idx="110">
                  <c:v>18.888000000000002</c:v>
                </c:pt>
                <c:pt idx="111">
                  <c:v>18.614999999999998</c:v>
                </c:pt>
                <c:pt idx="112">
                  <c:v>18.686</c:v>
                </c:pt>
                <c:pt idx="113">
                  <c:v>18.725999999999999</c:v>
                </c:pt>
                <c:pt idx="114">
                  <c:v>18.544</c:v>
                </c:pt>
                <c:pt idx="115">
                  <c:v>18.332000000000001</c:v>
                </c:pt>
                <c:pt idx="116">
                  <c:v>18.241</c:v>
                </c:pt>
                <c:pt idx="117">
                  <c:v>18.079000000000001</c:v>
                </c:pt>
                <c:pt idx="118">
                  <c:v>17.745000000000001</c:v>
                </c:pt>
                <c:pt idx="119">
                  <c:v>17.734999999999999</c:v>
                </c:pt>
                <c:pt idx="120">
                  <c:v>17.411999999999999</c:v>
                </c:pt>
                <c:pt idx="121">
                  <c:v>17.573</c:v>
                </c:pt>
                <c:pt idx="122">
                  <c:v>17.492000000000001</c:v>
                </c:pt>
                <c:pt idx="123">
                  <c:v>17.341000000000001</c:v>
                </c:pt>
                <c:pt idx="124">
                  <c:v>16.966999999999999</c:v>
                </c:pt>
                <c:pt idx="125">
                  <c:v>16.916</c:v>
                </c:pt>
                <c:pt idx="126">
                  <c:v>16.672999999999998</c:v>
                </c:pt>
                <c:pt idx="127">
                  <c:v>16.532</c:v>
                </c:pt>
                <c:pt idx="128">
                  <c:v>16.198</c:v>
                </c:pt>
                <c:pt idx="129">
                  <c:v>16.026</c:v>
                </c:pt>
                <c:pt idx="130">
                  <c:v>15.49</c:v>
                </c:pt>
                <c:pt idx="131">
                  <c:v>15.257999999999999</c:v>
                </c:pt>
                <c:pt idx="132">
                  <c:v>14.691000000000001</c:v>
                </c:pt>
                <c:pt idx="133">
                  <c:v>14.438000000000001</c:v>
                </c:pt>
                <c:pt idx="134">
                  <c:v>13.821999999999999</c:v>
                </c:pt>
                <c:pt idx="135">
                  <c:v>13.183999999999999</c:v>
                </c:pt>
                <c:pt idx="136">
                  <c:v>12.446</c:v>
                </c:pt>
                <c:pt idx="137">
                  <c:v>11.555999999999999</c:v>
                </c:pt>
                <c:pt idx="138">
                  <c:v>10.666</c:v>
                </c:pt>
                <c:pt idx="139">
                  <c:v>9.7959999999999994</c:v>
                </c:pt>
                <c:pt idx="140">
                  <c:v>8.8010000000000002</c:v>
                </c:pt>
                <c:pt idx="141">
                  <c:v>7.7539999999999996</c:v>
                </c:pt>
                <c:pt idx="142">
                  <c:v>6.9720000000000004</c:v>
                </c:pt>
                <c:pt idx="143">
                  <c:v>6.109</c:v>
                </c:pt>
                <c:pt idx="144">
                  <c:v>5.327</c:v>
                </c:pt>
                <c:pt idx="145">
                  <c:v>4.6660000000000004</c:v>
                </c:pt>
                <c:pt idx="146">
                  <c:v>4.0869999999999997</c:v>
                </c:pt>
              </c:numCache>
            </c:numRef>
          </c:val>
          <c:smooth val="0"/>
          <c:extLst xmlns:c16r2="http://schemas.microsoft.com/office/drawing/2015/06/chart">
            <c:ext xmlns:c16="http://schemas.microsoft.com/office/drawing/2014/chart" uri="{C3380CC4-5D6E-409C-BE32-E72D297353CC}">
              <c16:uniqueId val="{00000001-6DDB-4F79-A9F4-DF7320CB83D9}"/>
            </c:ext>
          </c:extLst>
        </c:ser>
        <c:dLbls>
          <c:showLegendKey val="0"/>
          <c:showVal val="0"/>
          <c:showCatName val="0"/>
          <c:showSerName val="0"/>
          <c:showPercent val="0"/>
          <c:showBubbleSize val="0"/>
        </c:dLbls>
        <c:marker val="1"/>
        <c:smooth val="0"/>
        <c:axId val="2031012944"/>
        <c:axId val="2031014032"/>
      </c:lineChart>
      <c:catAx>
        <c:axId val="203103633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r>
                  <a:rPr lang="en-US"/>
                  <a:t>Charging Time (min)</a:t>
                </a:r>
                <a:endParaRPr lang="zh-CN"/>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endParaRPr lang="zh-CN"/>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ea"/>
                <a:sym typeface="+mn-lt"/>
              </a:defRPr>
            </a:pPr>
            <a:endParaRPr lang="zh-CN"/>
          </a:p>
        </c:txPr>
        <c:crossAx val="2031045040"/>
        <c:crosses val="autoZero"/>
        <c:auto val="1"/>
        <c:lblAlgn val="ctr"/>
        <c:lblOffset val="100"/>
        <c:tickLblSkip val="20"/>
        <c:tickMarkSkip val="20"/>
        <c:noMultiLvlLbl val="0"/>
      </c:catAx>
      <c:valAx>
        <c:axId val="2031045040"/>
        <c:scaling>
          <c:orientation val="minMax"/>
          <c:min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r>
                  <a:rPr lang="en-US"/>
                  <a:t>Voltage</a:t>
                </a:r>
                <a:r>
                  <a:rPr lang="zh-CN"/>
                  <a:t> </a:t>
                </a:r>
                <a:r>
                  <a:rPr lang="en-US"/>
                  <a:t>(V)</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endParaRPr lang="zh-CN"/>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ea"/>
                <a:sym typeface="+mn-lt"/>
              </a:defRPr>
            </a:pPr>
            <a:endParaRPr lang="zh-CN"/>
          </a:p>
        </c:txPr>
        <c:crossAx val="2031036336"/>
        <c:crosses val="autoZero"/>
        <c:crossBetween val="between"/>
      </c:valAx>
      <c:valAx>
        <c:axId val="2031014032"/>
        <c:scaling>
          <c:orientation val="minMax"/>
          <c:max val="10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r>
                  <a:rPr lang="en-US"/>
                  <a:t>Current (A)</a:t>
                </a:r>
                <a:endParaRPr lang="zh-CN"/>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ea"/>
                  <a:sym typeface="+mn-lt"/>
                </a:defRPr>
              </a:pPr>
              <a:endParaRPr lang="zh-CN"/>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ea"/>
                <a:sym typeface="+mn-lt"/>
              </a:defRPr>
            </a:pPr>
            <a:endParaRPr lang="zh-CN"/>
          </a:p>
        </c:txPr>
        <c:crossAx val="2031012944"/>
        <c:crosses val="max"/>
        <c:crossBetween val="between"/>
        <c:majorUnit val="20"/>
      </c:valAx>
      <c:catAx>
        <c:axId val="2031012944"/>
        <c:scaling>
          <c:orientation val="minMax"/>
        </c:scaling>
        <c:delete val="1"/>
        <c:axPos val="b"/>
        <c:majorTickMark val="out"/>
        <c:minorTickMark val="none"/>
        <c:tickLblPos val="nextTo"/>
        <c:crossAx val="2031014032"/>
        <c:crosses val="autoZero"/>
        <c:auto val="1"/>
        <c:lblAlgn val="ctr"/>
        <c:lblOffset val="100"/>
        <c:noMultiLvlLbl val="0"/>
      </c:cat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mn-lt"/>
          <a:ea typeface="+mn-ea"/>
          <a:cs typeface="+mn-ea"/>
          <a:sym typeface="+mn-lt"/>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2"/>
          <c:order val="0"/>
          <c:tx>
            <c:strRef>
              <c:f>TestResult!$P$1</c:f>
              <c:strCache>
                <c:ptCount val="1"/>
                <c:pt idx="0">
                  <c:v>放电电压</c:v>
                </c:pt>
              </c:strCache>
            </c:strRef>
          </c:tx>
          <c:spPr>
            <a:ln w="31750"/>
          </c:spPr>
          <c:marker>
            <c:symbol val="none"/>
          </c:marker>
          <c:xVal>
            <c:numRef>
              <c:f>TestResult!$O$2:$O$23</c:f>
              <c:numCache>
                <c:formatCode>0.00_ </c:formatCode>
                <c:ptCount val="22"/>
                <c:pt idx="0">
                  <c:v>0</c:v>
                </c:pt>
                <c:pt idx="1">
                  <c:v>35</c:v>
                </c:pt>
              </c:numCache>
            </c:numRef>
          </c:xVal>
          <c:yVal>
            <c:numRef>
              <c:f>TestResult!$P$2:$P$23</c:f>
              <c:numCache>
                <c:formatCode>0.00_ </c:formatCode>
                <c:ptCount val="22"/>
                <c:pt idx="0">
                  <c:v>240</c:v>
                </c:pt>
                <c:pt idx="1">
                  <c:v>240</c:v>
                </c:pt>
              </c:numCache>
            </c:numRef>
          </c:yVal>
          <c:smooth val="1"/>
          <c:extLst xmlns:c16r2="http://schemas.microsoft.com/office/drawing/2015/06/chart">
            <c:ext xmlns:c16="http://schemas.microsoft.com/office/drawing/2014/chart" uri="{C3380CC4-5D6E-409C-BE32-E72D297353CC}">
              <c16:uniqueId val="{00000000-9D79-4AAF-B504-966421E2AFE9}"/>
            </c:ext>
          </c:extLst>
        </c:ser>
        <c:ser>
          <c:idx val="3"/>
          <c:order val="1"/>
          <c:tx>
            <c:strRef>
              <c:f>TestResult!$Q$1</c:f>
              <c:strCache>
                <c:ptCount val="1"/>
                <c:pt idx="0">
                  <c:v>放电电流</c:v>
                </c:pt>
              </c:strCache>
            </c:strRef>
          </c:tx>
          <c:spPr>
            <a:ln w="31750"/>
          </c:spPr>
          <c:marker>
            <c:symbol val="none"/>
          </c:marker>
          <c:xVal>
            <c:numRef>
              <c:f>TestResult!$O$2:$O$23</c:f>
              <c:numCache>
                <c:formatCode>0.00_ </c:formatCode>
                <c:ptCount val="22"/>
                <c:pt idx="0">
                  <c:v>0</c:v>
                </c:pt>
                <c:pt idx="1">
                  <c:v>35</c:v>
                </c:pt>
              </c:numCache>
            </c:numRef>
          </c:xVal>
          <c:yVal>
            <c:numRef>
              <c:f>TestResult!$Q$2:$Q$23</c:f>
              <c:numCache>
                <c:formatCode>0.00_ </c:formatCode>
                <c:ptCount val="22"/>
                <c:pt idx="0">
                  <c:v>31.25</c:v>
                </c:pt>
                <c:pt idx="1">
                  <c:v>31.25</c:v>
                </c:pt>
              </c:numCache>
            </c:numRef>
          </c:yVal>
          <c:smooth val="1"/>
          <c:extLst xmlns:c16r2="http://schemas.microsoft.com/office/drawing/2015/06/chart">
            <c:ext xmlns:c16="http://schemas.microsoft.com/office/drawing/2014/chart" uri="{C3380CC4-5D6E-409C-BE32-E72D297353CC}">
              <c16:uniqueId val="{00000001-9D79-4AAF-B504-966421E2AFE9}"/>
            </c:ext>
          </c:extLst>
        </c:ser>
        <c:ser>
          <c:idx val="0"/>
          <c:order val="2"/>
          <c:tx>
            <c:strRef>
              <c:f>TestResult!$P$1</c:f>
              <c:strCache>
                <c:ptCount val="1"/>
                <c:pt idx="0">
                  <c:v>放电电压</c:v>
                </c:pt>
              </c:strCache>
            </c:strRef>
          </c:tx>
          <c:spPr>
            <a:ln w="31750" cap="rnd">
              <a:solidFill>
                <a:srgbClr val="0070C0"/>
              </a:solidFill>
              <a:round/>
            </a:ln>
            <a:effectLst/>
          </c:spPr>
          <c:marker>
            <c:symbol val="none"/>
          </c:marker>
          <c:xVal>
            <c:numRef>
              <c:f>TestResult!$O$2:$O$23</c:f>
              <c:numCache>
                <c:formatCode>0.00_ </c:formatCode>
                <c:ptCount val="22"/>
                <c:pt idx="0">
                  <c:v>0</c:v>
                </c:pt>
                <c:pt idx="1">
                  <c:v>35</c:v>
                </c:pt>
              </c:numCache>
            </c:numRef>
          </c:xVal>
          <c:yVal>
            <c:numRef>
              <c:f>TestResult!$P$2:$P$23</c:f>
              <c:numCache>
                <c:formatCode>0.00_ </c:formatCode>
                <c:ptCount val="22"/>
                <c:pt idx="0">
                  <c:v>240</c:v>
                </c:pt>
                <c:pt idx="1">
                  <c:v>240</c:v>
                </c:pt>
              </c:numCache>
            </c:numRef>
          </c:yVal>
          <c:smooth val="1"/>
          <c:extLst xmlns:c16r2="http://schemas.microsoft.com/office/drawing/2015/06/chart">
            <c:ext xmlns:c16="http://schemas.microsoft.com/office/drawing/2014/chart" uri="{C3380CC4-5D6E-409C-BE32-E72D297353CC}">
              <c16:uniqueId val="{00000002-9D79-4AAF-B504-966421E2AFE9}"/>
            </c:ext>
          </c:extLst>
        </c:ser>
        <c:dLbls>
          <c:showLegendKey val="0"/>
          <c:showVal val="0"/>
          <c:showCatName val="0"/>
          <c:showSerName val="0"/>
          <c:showPercent val="0"/>
          <c:showBubbleSize val="0"/>
        </c:dLbls>
        <c:axId val="2031008592"/>
        <c:axId val="2030996624"/>
      </c:scatterChart>
      <c:scatterChart>
        <c:scatterStyle val="smoothMarker"/>
        <c:varyColors val="0"/>
        <c:ser>
          <c:idx val="1"/>
          <c:order val="3"/>
          <c:tx>
            <c:strRef>
              <c:f>TestResult!$Q$1</c:f>
              <c:strCache>
                <c:ptCount val="1"/>
                <c:pt idx="0">
                  <c:v>放电电流</c:v>
                </c:pt>
              </c:strCache>
            </c:strRef>
          </c:tx>
          <c:spPr>
            <a:ln w="31750" cap="rnd">
              <a:solidFill>
                <a:schemeClr val="accent2"/>
              </a:solidFill>
              <a:round/>
            </a:ln>
            <a:effectLst/>
          </c:spPr>
          <c:marker>
            <c:symbol val="none"/>
          </c:marker>
          <c:xVal>
            <c:numRef>
              <c:f>TestResult!$O$2:$O$23</c:f>
              <c:numCache>
                <c:formatCode>0.00_ </c:formatCode>
                <c:ptCount val="22"/>
                <c:pt idx="0">
                  <c:v>0</c:v>
                </c:pt>
                <c:pt idx="1">
                  <c:v>35</c:v>
                </c:pt>
              </c:numCache>
            </c:numRef>
          </c:xVal>
          <c:yVal>
            <c:numRef>
              <c:f>TestResult!$Q$2:$Q$23</c:f>
              <c:numCache>
                <c:formatCode>0.00_ </c:formatCode>
                <c:ptCount val="22"/>
                <c:pt idx="0">
                  <c:v>31.25</c:v>
                </c:pt>
                <c:pt idx="1">
                  <c:v>31.25</c:v>
                </c:pt>
              </c:numCache>
            </c:numRef>
          </c:yVal>
          <c:smooth val="1"/>
          <c:extLst xmlns:c16r2="http://schemas.microsoft.com/office/drawing/2015/06/chart">
            <c:ext xmlns:c16="http://schemas.microsoft.com/office/drawing/2014/chart" uri="{C3380CC4-5D6E-409C-BE32-E72D297353CC}">
              <c16:uniqueId val="{00000003-9D79-4AAF-B504-966421E2AFE9}"/>
            </c:ext>
          </c:extLst>
        </c:ser>
        <c:dLbls>
          <c:showLegendKey val="0"/>
          <c:showVal val="0"/>
          <c:showCatName val="0"/>
          <c:showSerName val="0"/>
          <c:showPercent val="0"/>
          <c:showBubbleSize val="0"/>
        </c:dLbls>
        <c:axId val="2031001520"/>
        <c:axId val="2031012400"/>
      </c:scatterChart>
      <c:valAx>
        <c:axId val="2031008592"/>
        <c:scaling>
          <c:orientation val="minMax"/>
          <c:max val="50"/>
          <c:min val="0"/>
        </c:scaling>
        <c:delete val="0"/>
        <c:axPos val="b"/>
        <c:majorGridlines>
          <c:spPr>
            <a:ln w="6350" cap="flat" cmpd="sng" algn="ctr">
              <a:solidFill>
                <a:schemeClr val="bg1">
                  <a:lumMod val="75000"/>
                </a:schemeClr>
              </a:solidFill>
              <a:round/>
            </a:ln>
            <a:effectLst/>
          </c:spPr>
        </c:majorGridlines>
        <c:title>
          <c:tx>
            <c:rich>
              <a:bodyPr rot="0" vert="horz"/>
              <a:lstStyle/>
              <a:p>
                <a:pPr>
                  <a:defRPr/>
                </a:pPr>
                <a:r>
                  <a:rPr lang="en-US"/>
                  <a:t>Discharge Time</a:t>
                </a:r>
                <a:r>
                  <a:rPr lang="zh-CN"/>
                  <a:t>（</a:t>
                </a:r>
                <a:r>
                  <a:rPr lang="en-US"/>
                  <a:t>min</a:t>
                </a:r>
                <a:r>
                  <a:rPr lang="zh-CN"/>
                  <a:t>）</a:t>
                </a:r>
              </a:p>
            </c:rich>
          </c:tx>
          <c:layout/>
          <c:overlay val="0"/>
          <c:spPr>
            <a:noFill/>
            <a:ln>
              <a:noFill/>
            </a:ln>
            <a:effectLst/>
          </c:spPr>
        </c:title>
        <c:numFmt formatCode="0_ " sourceLinked="0"/>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zh-CN"/>
          </a:p>
        </c:txPr>
        <c:crossAx val="2030996624"/>
        <c:crosses val="autoZero"/>
        <c:crossBetween val="midCat"/>
        <c:majorUnit val="10"/>
      </c:valAx>
      <c:valAx>
        <c:axId val="2030996624"/>
        <c:scaling>
          <c:orientation val="minMax"/>
          <c:max val="280"/>
          <c:min val="40"/>
        </c:scaling>
        <c:delete val="0"/>
        <c:axPos val="l"/>
        <c:majorGridlines>
          <c:spPr>
            <a:ln w="9525" cap="flat" cmpd="sng" algn="ctr">
              <a:solidFill>
                <a:schemeClr val="bg1">
                  <a:lumMod val="85000"/>
                </a:schemeClr>
              </a:solidFill>
              <a:round/>
            </a:ln>
            <a:effectLst/>
          </c:spPr>
        </c:majorGridlines>
        <c:title>
          <c:tx>
            <c:rich>
              <a:bodyPr rot="-5400000" vert="horz"/>
              <a:lstStyle/>
              <a:p>
                <a:pPr>
                  <a:defRPr/>
                </a:pPr>
                <a:r>
                  <a:rPr lang="en-US"/>
                  <a:t>Voltage</a:t>
                </a:r>
                <a:r>
                  <a:rPr lang="zh-CN"/>
                  <a:t>（</a:t>
                </a:r>
                <a:r>
                  <a:rPr lang="en-US"/>
                  <a:t>V</a:t>
                </a:r>
                <a:r>
                  <a:rPr lang="zh-CN"/>
                  <a:t>）</a:t>
                </a:r>
              </a:p>
            </c:rich>
          </c:tx>
          <c:layout/>
          <c:overlay val="0"/>
          <c:spPr>
            <a:noFill/>
            <a:ln>
              <a:noFill/>
            </a:ln>
            <a:effectLst/>
          </c:sp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zh-CN"/>
          </a:p>
        </c:txPr>
        <c:crossAx val="2031008592"/>
        <c:crosses val="autoZero"/>
        <c:crossBetween val="midCat"/>
        <c:majorUnit val="40"/>
        <c:minorUnit val="40"/>
      </c:valAx>
      <c:valAx>
        <c:axId val="2031012400"/>
        <c:scaling>
          <c:orientation val="minMax"/>
          <c:max val="90"/>
        </c:scaling>
        <c:delete val="0"/>
        <c:axPos val="r"/>
        <c:title>
          <c:tx>
            <c:rich>
              <a:bodyPr/>
              <a:lstStyle/>
              <a:p>
                <a:pPr>
                  <a:defRPr/>
                </a:pPr>
                <a:r>
                  <a:rPr lang="en-US"/>
                  <a:t>Current  (A)</a:t>
                </a:r>
                <a:endParaRPr lang="zh-CN"/>
              </a:p>
            </c:rich>
          </c:tx>
          <c:layout/>
          <c:overlay val="0"/>
        </c:title>
        <c:numFmt formatCode="0_ " sourceLinked="0"/>
        <c:majorTickMark val="out"/>
        <c:minorTickMark val="none"/>
        <c:tickLblPos val="nextTo"/>
        <c:spPr>
          <a:noFill/>
          <a:ln w="9525" cap="flat" cmpd="sng" algn="ctr">
            <a:solidFill>
              <a:schemeClr val="tx1">
                <a:lumMod val="25000"/>
                <a:lumOff val="75000"/>
              </a:schemeClr>
            </a:solidFill>
            <a:round/>
          </a:ln>
          <a:effectLst/>
        </c:spPr>
        <c:txPr>
          <a:bodyPr rot="0"/>
          <a:lstStyle/>
          <a:p>
            <a:pPr>
              <a:defRPr/>
            </a:pPr>
            <a:endParaRPr lang="zh-CN"/>
          </a:p>
        </c:txPr>
        <c:crossAx val="2031001520"/>
        <c:crosses val="max"/>
        <c:crossBetween val="midCat"/>
        <c:majorUnit val="15"/>
      </c:valAx>
      <c:valAx>
        <c:axId val="2031001520"/>
        <c:scaling>
          <c:orientation val="minMax"/>
        </c:scaling>
        <c:delete val="1"/>
        <c:axPos val="t"/>
        <c:numFmt formatCode="0.00_ " sourceLinked="1"/>
        <c:majorTickMark val="out"/>
        <c:minorTickMark val="none"/>
        <c:tickLblPos val="nextTo"/>
        <c:crossAx val="2031012400"/>
        <c:crosses val="max"/>
        <c:crossBetween val="midCat"/>
      </c:valAx>
      <c:spPr>
        <a:solidFill>
          <a:schemeClr val="bg1"/>
        </a:solidFill>
        <a:ln w="12700">
          <a:solidFill>
            <a:schemeClr val="bg1">
              <a:lumMod val="85000"/>
            </a:schemeClr>
          </a:solidFill>
        </a:ln>
        <a:effectLst/>
      </c:spPr>
    </c:plotArea>
    <c:plotVisOnly val="1"/>
    <c:dispBlanksAs val="gap"/>
    <c:showDLblsOverMax val="0"/>
  </c:chart>
  <c:txPr>
    <a:bodyPr/>
    <a:lstStyle/>
    <a:p>
      <a:pPr>
        <a:defRPr sz="1050">
          <a:latin typeface="+mn-lt"/>
          <a:ea typeface="+mn-ea"/>
          <a:cs typeface="+mn-ea"/>
          <a:sym typeface="+mn-lt"/>
        </a:defRPr>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0610CE55-B9FE-4A86-9F3B-9DE8937A5F40}" type="datetimeFigureOut">
              <a:rPr lang="zh-CN" altLang="en-US" smtClean="0"/>
              <a:t>2022/10/13</a:t>
            </a:fld>
            <a:endParaRPr lang="zh-CN" altLang="en-US"/>
          </a:p>
        </p:txBody>
      </p:sp>
      <p:sp>
        <p:nvSpPr>
          <p:cNvPr id="4" name="页脚占位符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r>
              <a:rPr lang="en-US" altLang="zh-CN" smtClean="0"/>
              <a:t>&lt;#&gt;</a:t>
            </a:r>
            <a:endParaRPr lang="zh-CN" altLang="en-US"/>
          </a:p>
        </p:txBody>
      </p:sp>
      <p:sp>
        <p:nvSpPr>
          <p:cNvPr id="5" name="灯片编号占位符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0AAC1A35-4BEB-4066-8F7E-93ED23162F4F}" type="slidenum">
              <a:rPr lang="zh-CN" altLang="en-US" smtClean="0"/>
              <a:t>‹#›</a:t>
            </a:fld>
            <a:endParaRPr lang="zh-CN" altLang="en-US"/>
          </a:p>
        </p:txBody>
      </p:sp>
    </p:spTree>
    <p:extLst>
      <p:ext uri="{BB962C8B-B14F-4D97-AF65-F5344CB8AC3E}">
        <p14:creationId xmlns:p14="http://schemas.microsoft.com/office/powerpoint/2010/main" val="151538709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lang="en-US" altLang="zh-CN" spc="-20" dirty="0" smtClean="0">
                <a:solidFill>
                  <a:srgbClr val="C00000"/>
                </a:solidFill>
                <a:latin typeface="Huawei Sans"/>
                <a:cs typeface="Huawei Sans"/>
              </a:rPr>
              <a:t>Smar</a:t>
            </a:r>
            <a:r>
              <a:rPr lang="en-US" altLang="zh-CN" dirty="0" smtClean="0">
                <a:solidFill>
                  <a:srgbClr val="C00000"/>
                </a:solidFill>
                <a:latin typeface="Huawei Sans"/>
                <a:cs typeface="Huawei Sans"/>
              </a:rPr>
              <a:t>t</a:t>
            </a:r>
            <a:r>
              <a:rPr lang="en-US" altLang="zh-CN" spc="-35" dirty="0" smtClean="0">
                <a:solidFill>
                  <a:srgbClr val="C00000"/>
                </a:solidFill>
                <a:latin typeface="Huawei Sans"/>
                <a:cs typeface="Huawei Sans"/>
              </a:rPr>
              <a:t> </a:t>
            </a:r>
            <a:r>
              <a:rPr lang="en-US" altLang="zh-CN" spc="-20" dirty="0" smtClean="0">
                <a:solidFill>
                  <a:srgbClr val="C00000"/>
                </a:solidFill>
                <a:latin typeface="Huawei Sans"/>
                <a:cs typeface="Huawei Sans"/>
              </a:rPr>
              <a:t>Modula</a:t>
            </a:r>
            <a:r>
              <a:rPr lang="en-US" altLang="zh-CN" dirty="0" smtClean="0">
                <a:solidFill>
                  <a:srgbClr val="C00000"/>
                </a:solidFill>
                <a:latin typeface="Huawei Sans"/>
                <a:cs typeface="Huawei Sans"/>
              </a:rPr>
              <a:t>r</a:t>
            </a:r>
            <a:r>
              <a:rPr lang="en-US" altLang="zh-CN" spc="-30" dirty="0" smtClean="0">
                <a:solidFill>
                  <a:srgbClr val="C00000"/>
                </a:solidFill>
                <a:latin typeface="Huawei Sans"/>
                <a:cs typeface="Huawei Sans"/>
              </a:rPr>
              <a:t> </a:t>
            </a:r>
            <a:r>
              <a:rPr lang="en-US" altLang="zh-CN" spc="-20" dirty="0" smtClean="0">
                <a:solidFill>
                  <a:srgbClr val="C00000"/>
                </a:solidFill>
                <a:latin typeface="Huawei Sans"/>
                <a:cs typeface="Huawei Sans"/>
              </a:rPr>
              <a:t>Dat</a:t>
            </a:r>
            <a:r>
              <a:rPr lang="en-US" altLang="zh-CN" dirty="0" smtClean="0">
                <a:solidFill>
                  <a:srgbClr val="C00000"/>
                </a:solidFill>
                <a:latin typeface="Huawei Sans"/>
                <a:cs typeface="Huawei Sans"/>
              </a:rPr>
              <a:t>a</a:t>
            </a:r>
            <a:r>
              <a:rPr lang="en-US" altLang="zh-CN" spc="-35" dirty="0" smtClean="0">
                <a:solidFill>
                  <a:srgbClr val="C00000"/>
                </a:solidFill>
                <a:latin typeface="Huawei Sans"/>
                <a:cs typeface="Huawei Sans"/>
              </a:rPr>
              <a:t> </a:t>
            </a:r>
            <a:r>
              <a:rPr lang="en-US" altLang="zh-CN" spc="-20" dirty="0" smtClean="0">
                <a:solidFill>
                  <a:srgbClr val="C00000"/>
                </a:solidFill>
                <a:latin typeface="Huawei Sans"/>
                <a:cs typeface="Huawei Sans"/>
              </a:rPr>
              <a:t>Center Solu</a:t>
            </a:r>
            <a:r>
              <a:rPr lang="en-US" altLang="zh-CN" spc="-10" dirty="0" smtClean="0">
                <a:solidFill>
                  <a:srgbClr val="C00000"/>
                </a:solidFill>
                <a:latin typeface="Huawei Sans"/>
                <a:cs typeface="Huawei Sans"/>
              </a:rPr>
              <a:t>t</a:t>
            </a:r>
            <a:r>
              <a:rPr lang="en-US" altLang="zh-CN" spc="-20" dirty="0" smtClean="0">
                <a:solidFill>
                  <a:srgbClr val="C00000"/>
                </a:solidFill>
                <a:latin typeface="Huawei Sans"/>
                <a:cs typeface="Huawei Sans"/>
              </a:rPr>
              <a:t>ions</a:t>
            </a:r>
            <a:endParaRPr lang="en-US" altLang="zh-CN" dirty="0" smtClean="0">
              <a:solidFill>
                <a:srgbClr val="C00000"/>
              </a:solidFill>
              <a:latin typeface="Huawei Sans"/>
              <a:cs typeface="Huawei Sans"/>
            </a:endParaRPr>
          </a:p>
        </p:txBody>
      </p:sp>
      <p:sp>
        <p:nvSpPr>
          <p:cNvPr id="3" name="日期占位符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D2168141-DDFC-4461-9A28-D46473BAE051}" type="datetimeFigureOut">
              <a:rPr lang="zh-CN" altLang="en-US" smtClean="0"/>
              <a:t>2022/10/13</a:t>
            </a:fld>
            <a:endParaRPr lang="zh-CN" altLang="en-US"/>
          </a:p>
        </p:txBody>
      </p:sp>
      <p:sp>
        <p:nvSpPr>
          <p:cNvPr id="4" name="幻灯片图像占位符 3"/>
          <p:cNvSpPr>
            <a:spLocks noGrp="1" noRot="1" noChangeAspect="1"/>
          </p:cNvSpPr>
          <p:nvPr>
            <p:ph type="sldImg" idx="2"/>
          </p:nvPr>
        </p:nvSpPr>
        <p:spPr>
          <a:xfrm>
            <a:off x="2168525" y="1243013"/>
            <a:ext cx="2468563" cy="33543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r>
              <a:rPr lang="en-US" altLang="zh-CN" smtClean="0"/>
              <a:t>&lt;#&gt;</a:t>
            </a:r>
            <a:endParaRPr lang="zh-CN" altLang="en-US"/>
          </a:p>
        </p:txBody>
      </p:sp>
      <p:sp>
        <p:nvSpPr>
          <p:cNvPr id="7" name="灯片编号占位符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5DAFDCDA-3AFF-4F03-90F3-B2B22F880E00}" type="slidenum">
              <a:rPr lang="zh-CN" altLang="en-US" smtClean="0"/>
              <a:t>‹#›</a:t>
            </a:fld>
            <a:endParaRPr lang="zh-CN" altLang="en-US"/>
          </a:p>
        </p:txBody>
      </p:sp>
    </p:spTree>
    <p:extLst>
      <p:ext uri="{BB962C8B-B14F-4D97-AF65-F5344CB8AC3E}">
        <p14:creationId xmlns:p14="http://schemas.microsoft.com/office/powerpoint/2010/main" val="12970237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脚占位符 3"/>
          <p:cNvSpPr>
            <a:spLocks noGrp="1"/>
          </p:cNvSpPr>
          <p:nvPr>
            <p:ph type="ftr" sz="quarter" idx="10"/>
          </p:nvPr>
        </p:nvSpPr>
        <p:spPr/>
        <p:txBody>
          <a:bodyPr/>
          <a:lstStyle/>
          <a:p>
            <a:r>
              <a:rPr lang="en-US" altLang="zh-CN" dirty="0" smtClean="0"/>
              <a:t>&lt;#&gt;</a:t>
            </a:r>
            <a:endParaRPr lang="zh-CN" altLang="en-US"/>
          </a:p>
        </p:txBody>
      </p:sp>
      <p:sp>
        <p:nvSpPr>
          <p:cNvPr id="5" name="灯片编号占位符 4"/>
          <p:cNvSpPr>
            <a:spLocks noGrp="1"/>
          </p:cNvSpPr>
          <p:nvPr>
            <p:ph type="sldNum" sz="quarter" idx="11"/>
          </p:nvPr>
        </p:nvSpPr>
        <p:spPr/>
        <p:txBody>
          <a:bodyPr/>
          <a:lstStyle/>
          <a:p>
            <a:fld id="{5DAFDCDA-3AFF-4F03-90F3-B2B22F880E00}" type="slidenum">
              <a:rPr lang="zh-CN" altLang="en-US" smtClean="0"/>
              <a:t>4</a:t>
            </a:fld>
            <a:endParaRPr lang="zh-CN" altLang="en-US"/>
          </a:p>
        </p:txBody>
      </p:sp>
    </p:spTree>
    <p:extLst>
      <p:ext uri="{BB962C8B-B14F-4D97-AF65-F5344CB8AC3E}">
        <p14:creationId xmlns:p14="http://schemas.microsoft.com/office/powerpoint/2010/main" val="107977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1013299" y="9794178"/>
            <a:ext cx="1814195" cy="127000"/>
          </a:xfrm>
          <a:prstGeom prst="rect">
            <a:avLst/>
          </a:prstGeom>
        </p:spPr>
        <p:txBody>
          <a:bodyPr lIns="0" tIns="0" rIns="0" bIns="0"/>
          <a:lstStyle>
            <a:lvl1pPr>
              <a:defRPr sz="800" b="0" i="0">
                <a:solidFill>
                  <a:srgbClr val="414042"/>
                </a:solidFill>
                <a:latin typeface="Huawei Sans Medium"/>
                <a:cs typeface="Huawei Sans Medium"/>
              </a:defRPr>
            </a:lvl1pPr>
          </a:lstStyle>
          <a:p>
            <a:pPr marL="12700">
              <a:lnSpc>
                <a:spcPct val="100000"/>
              </a:lnSpc>
            </a:pPr>
            <a:endParaRPr spc="-20" dirty="0"/>
          </a:p>
        </p:txBody>
      </p:sp>
      <p:sp>
        <p:nvSpPr>
          <p:cNvPr id="3" name="Holder 3"/>
          <p:cNvSpPr>
            <a:spLocks noGrp="1"/>
          </p:cNvSpPr>
          <p:nvPr>
            <p:ph type="dt" sz="half" idx="6"/>
          </p:nvPr>
        </p:nvSpPr>
        <p:spPr>
          <a:xfrm>
            <a:off x="378142" y="9543288"/>
            <a:ext cx="1739455" cy="513080"/>
          </a:xfrm>
          <a:prstGeom prst="rect">
            <a:avLst/>
          </a:prstGeom>
        </p:spPr>
        <p:txBody>
          <a:bodyPr lIns="0" tIns="0" rIns="0" bIns="0"/>
          <a:lstStyle>
            <a:lvl1pPr algn="l">
              <a:defRPr>
                <a:solidFill>
                  <a:schemeClr val="tx1">
                    <a:tint val="75000"/>
                  </a:schemeClr>
                </a:solidFill>
              </a:defRPr>
            </a:lvl1pPr>
          </a:lstStyle>
          <a:p>
            <a:endParaRPr lang="en-US"/>
          </a:p>
        </p:txBody>
      </p:sp>
      <p:sp>
        <p:nvSpPr>
          <p:cNvPr id="5" name="Holder 6"/>
          <p:cNvSpPr>
            <a:spLocks noGrp="1"/>
          </p:cNvSpPr>
          <p:nvPr>
            <p:ph type="sldNum" sz="quarter" idx="7"/>
          </p:nvPr>
        </p:nvSpPr>
        <p:spPr>
          <a:xfrm>
            <a:off x="6902450" y="9617401"/>
            <a:ext cx="189230" cy="152400"/>
          </a:xfrm>
          <a:prstGeom prst="rect">
            <a:avLst/>
          </a:prstGeom>
        </p:spPr>
        <p:txBody>
          <a:bodyPr lIns="0" tIns="0" rIns="0" bIns="0"/>
          <a:lstStyle>
            <a:lvl1pPr>
              <a:defRPr sz="1000" b="0" i="0">
                <a:solidFill>
                  <a:srgbClr val="414042"/>
                </a:solidFill>
                <a:latin typeface="Huawei Sans Medium"/>
                <a:cs typeface="Huawei Sans Medium"/>
              </a:defRPr>
            </a:lvl1pPr>
          </a:lstStyle>
          <a:p>
            <a:pPr marL="25400">
              <a:lnSpc>
                <a:spcPct val="100000"/>
              </a:lnSpc>
            </a:pPr>
            <a:fld id="{81D60167-4931-47E6-BA6A-407CBD079E47}" type="slidenum">
              <a:rPr dirty="0"/>
              <a:t>‹#›</a:t>
            </a:fld>
            <a:endParaRPr dirty="0"/>
          </a:p>
        </p:txBody>
      </p:sp>
      <p:sp>
        <p:nvSpPr>
          <p:cNvPr id="6" name="标题 5"/>
          <p:cNvSpPr>
            <a:spLocks noGrp="1"/>
          </p:cNvSpPr>
          <p:nvPr>
            <p:ph type="title"/>
          </p:nvPr>
        </p:nvSpPr>
        <p:spPr>
          <a:xfrm>
            <a:off x="519113" y="546100"/>
            <a:ext cx="6518275" cy="1984375"/>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938227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1013299" y="9794178"/>
            <a:ext cx="1814195" cy="127000"/>
          </a:xfrm>
          <a:prstGeom prst="rect">
            <a:avLst/>
          </a:prstGeom>
        </p:spPr>
        <p:txBody>
          <a:bodyPr lIns="0" tIns="0" rIns="0" bIns="0"/>
          <a:lstStyle>
            <a:lvl1pPr>
              <a:defRPr sz="800" b="0" i="0">
                <a:solidFill>
                  <a:srgbClr val="414042"/>
                </a:solidFill>
                <a:latin typeface="Huawei Sans Medium"/>
                <a:cs typeface="Huawei Sans Medium"/>
              </a:defRPr>
            </a:lvl1pPr>
          </a:lstStyle>
          <a:p>
            <a:pPr marL="12700">
              <a:lnSpc>
                <a:spcPct val="100000"/>
              </a:lnSpc>
            </a:pPr>
            <a:endParaRPr spc="-20" dirty="0"/>
          </a:p>
        </p:txBody>
      </p:sp>
      <p:sp>
        <p:nvSpPr>
          <p:cNvPr id="3" name="Holder 3"/>
          <p:cNvSpPr>
            <a:spLocks noGrp="1"/>
          </p:cNvSpPr>
          <p:nvPr>
            <p:ph type="dt" sz="half" idx="6"/>
          </p:nvPr>
        </p:nvSpPr>
        <p:spPr>
          <a:xfrm>
            <a:off x="378142" y="9543288"/>
            <a:ext cx="1739455" cy="513080"/>
          </a:xfrm>
          <a:prstGeom prst="rect">
            <a:avLst/>
          </a:prstGeom>
        </p:spPr>
        <p:txBody>
          <a:bodyPr lIns="0" tIns="0" rIns="0" bIns="0"/>
          <a:lstStyle>
            <a:lvl1pPr algn="l">
              <a:defRPr>
                <a:solidFill>
                  <a:schemeClr val="tx1">
                    <a:tint val="75000"/>
                  </a:schemeClr>
                </a:solidFill>
              </a:defRPr>
            </a:lvl1pPr>
          </a:lstStyle>
          <a:p>
            <a:endParaRPr lang="en-US" dirty="0"/>
          </a:p>
        </p:txBody>
      </p:sp>
      <p:sp>
        <p:nvSpPr>
          <p:cNvPr id="8" name="Holder 6"/>
          <p:cNvSpPr>
            <a:spLocks noGrp="1"/>
          </p:cNvSpPr>
          <p:nvPr>
            <p:ph type="sldNum" sz="quarter" idx="7"/>
          </p:nvPr>
        </p:nvSpPr>
        <p:spPr>
          <a:xfrm>
            <a:off x="6902450" y="9617401"/>
            <a:ext cx="189230" cy="152400"/>
          </a:xfrm>
          <a:prstGeom prst="rect">
            <a:avLst/>
          </a:prstGeom>
        </p:spPr>
        <p:txBody>
          <a:bodyPr lIns="0" tIns="0" rIns="0" bIns="0"/>
          <a:lstStyle>
            <a:lvl1pPr>
              <a:defRPr sz="1000" b="0" i="0">
                <a:solidFill>
                  <a:srgbClr val="414042"/>
                </a:solidFill>
                <a:latin typeface="Huawei Sans Medium"/>
                <a:cs typeface="Huawei Sans Medium"/>
              </a:defRPr>
            </a:lvl1pPr>
          </a:lstStyle>
          <a:p>
            <a:pPr marL="25400">
              <a:lnSpc>
                <a:spcPct val="100000"/>
              </a:lnSpc>
            </a:pPr>
            <a:fld id="{81D60167-4931-47E6-BA6A-407CBD079E47}" type="slidenum">
              <a:rPr dirty="0"/>
              <a:t>‹#›</a:t>
            </a:fld>
            <a:endParaRPr dirty="0"/>
          </a:p>
        </p:txBody>
      </p:sp>
    </p:spTree>
    <p:extLst>
      <p:ext uri="{BB962C8B-B14F-4D97-AF65-F5344CB8AC3E}">
        <p14:creationId xmlns:p14="http://schemas.microsoft.com/office/powerpoint/2010/main" val="27220198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1013299" y="9794178"/>
            <a:ext cx="1814195" cy="127000"/>
          </a:xfrm>
          <a:prstGeom prst="rect">
            <a:avLst/>
          </a:prstGeom>
        </p:spPr>
        <p:txBody>
          <a:bodyPr lIns="0" tIns="0" rIns="0" bIns="0"/>
          <a:lstStyle>
            <a:lvl1pPr>
              <a:defRPr sz="800" b="0" i="0">
                <a:solidFill>
                  <a:srgbClr val="414042"/>
                </a:solidFill>
                <a:latin typeface="Huawei Sans Medium"/>
                <a:cs typeface="Huawei Sans Medium"/>
              </a:defRPr>
            </a:lvl1pPr>
          </a:lstStyle>
          <a:p>
            <a:pPr marL="12700">
              <a:lnSpc>
                <a:spcPct val="100000"/>
              </a:lnSpc>
            </a:pPr>
            <a:endParaRPr spc="-20" dirty="0"/>
          </a:p>
        </p:txBody>
      </p:sp>
      <p:sp>
        <p:nvSpPr>
          <p:cNvPr id="3" name="Holder 3"/>
          <p:cNvSpPr>
            <a:spLocks noGrp="1"/>
          </p:cNvSpPr>
          <p:nvPr>
            <p:ph type="dt" sz="half" idx="6"/>
          </p:nvPr>
        </p:nvSpPr>
        <p:spPr>
          <a:xfrm>
            <a:off x="378142" y="9543288"/>
            <a:ext cx="1739455" cy="513080"/>
          </a:xfrm>
          <a:prstGeom prst="rect">
            <a:avLst/>
          </a:prstGeom>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a:xfrm>
            <a:off x="6902450" y="9617401"/>
            <a:ext cx="189230" cy="152400"/>
          </a:xfrm>
          <a:prstGeom prst="rect">
            <a:avLst/>
          </a:prstGeom>
        </p:spPr>
        <p:txBody>
          <a:bodyPr lIns="0" tIns="0" rIns="0" bIns="0"/>
          <a:lstStyle>
            <a:lvl1pPr>
              <a:defRPr sz="1000" b="0" i="0">
                <a:solidFill>
                  <a:srgbClr val="414042"/>
                </a:solidFill>
                <a:latin typeface="Huawei Sans Medium"/>
                <a:cs typeface="Huawei Sans Medium"/>
              </a:defRPr>
            </a:lvl1pPr>
          </a:lstStyle>
          <a:p>
            <a:pPr marL="25400">
              <a:lnSpc>
                <a:spcPct val="100000"/>
              </a:lnSpc>
            </a:pPr>
            <a:fld id="{81D60167-4931-47E6-BA6A-407CBD079E47}" type="slidenum">
              <a:rPr dirty="0"/>
              <a:t>‹#›</a:t>
            </a:fld>
            <a:endParaRPr dirty="0"/>
          </a:p>
        </p:txBody>
      </p:sp>
    </p:spTree>
    <p:extLst>
      <p:ext uri="{BB962C8B-B14F-4D97-AF65-F5344CB8AC3E}">
        <p14:creationId xmlns:p14="http://schemas.microsoft.com/office/powerpoint/2010/main" val="34555585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1013299" y="9794178"/>
            <a:ext cx="1814195" cy="127000"/>
          </a:xfrm>
          <a:prstGeom prst="rect">
            <a:avLst/>
          </a:prstGeom>
        </p:spPr>
        <p:txBody>
          <a:bodyPr lIns="0" tIns="0" rIns="0" bIns="0"/>
          <a:lstStyle>
            <a:lvl1pPr>
              <a:defRPr sz="800" b="0" i="0">
                <a:solidFill>
                  <a:srgbClr val="414042"/>
                </a:solidFill>
                <a:latin typeface="Huawei Sans Medium"/>
                <a:cs typeface="Huawei Sans Medium"/>
              </a:defRPr>
            </a:lvl1pPr>
          </a:lstStyle>
          <a:p>
            <a:pPr marL="12700"/>
            <a:endParaRPr spc="-20" dirty="0"/>
          </a:p>
        </p:txBody>
      </p:sp>
      <p:sp>
        <p:nvSpPr>
          <p:cNvPr id="3" name="Holder 3"/>
          <p:cNvSpPr>
            <a:spLocks noGrp="1"/>
          </p:cNvSpPr>
          <p:nvPr>
            <p:ph type="dt" sz="half" idx="6"/>
          </p:nvPr>
        </p:nvSpPr>
        <p:spPr>
          <a:xfrm>
            <a:off x="378142" y="9543288"/>
            <a:ext cx="1739455" cy="513080"/>
          </a:xfrm>
          <a:prstGeom prst="rect">
            <a:avLst/>
          </a:prstGeom>
        </p:spPr>
        <p:txBody>
          <a:bodyPr lIns="0" tIns="0" rIns="0" bIns="0"/>
          <a:lstStyle>
            <a:lvl1pPr algn="l">
              <a:defRPr>
                <a:solidFill>
                  <a:schemeClr val="tx1">
                    <a:tint val="75000"/>
                  </a:schemeClr>
                </a:solidFill>
              </a:defRPr>
            </a:lvl1pPr>
          </a:lstStyle>
          <a:p>
            <a:endParaRPr lang="en-US">
              <a:solidFill>
                <a:prstClr val="black">
                  <a:tint val="75000"/>
                </a:prstClr>
              </a:solidFill>
            </a:endParaRPr>
          </a:p>
        </p:txBody>
      </p:sp>
      <p:sp>
        <p:nvSpPr>
          <p:cNvPr id="5" name="Holder 6"/>
          <p:cNvSpPr>
            <a:spLocks noGrp="1"/>
          </p:cNvSpPr>
          <p:nvPr>
            <p:ph type="sldNum" sz="quarter" idx="7"/>
          </p:nvPr>
        </p:nvSpPr>
        <p:spPr>
          <a:xfrm>
            <a:off x="6902450" y="9617401"/>
            <a:ext cx="189230" cy="152400"/>
          </a:xfrm>
          <a:prstGeom prst="rect">
            <a:avLst/>
          </a:prstGeom>
        </p:spPr>
        <p:txBody>
          <a:bodyPr lIns="0" tIns="0" rIns="0" bIns="0"/>
          <a:lstStyle>
            <a:lvl1pPr>
              <a:defRPr sz="1000" b="0" i="0">
                <a:solidFill>
                  <a:srgbClr val="414042"/>
                </a:solidFill>
                <a:latin typeface="Huawei Sans Medium"/>
                <a:cs typeface="Huawei Sans Medium"/>
              </a:defRPr>
            </a:lvl1pPr>
          </a:lstStyle>
          <a:p>
            <a:pPr marL="25400"/>
            <a:fld id="{81D60167-4931-47E6-BA6A-407CBD079E47}" type="slidenum">
              <a:rPr dirty="0"/>
              <a:pPr marL="25400"/>
              <a:t>‹#›</a:t>
            </a:fld>
            <a:endParaRPr dirty="0"/>
          </a:p>
        </p:txBody>
      </p:sp>
      <p:sp>
        <p:nvSpPr>
          <p:cNvPr id="6" name="标题 5"/>
          <p:cNvSpPr>
            <a:spLocks noGrp="1"/>
          </p:cNvSpPr>
          <p:nvPr>
            <p:ph type="title"/>
          </p:nvPr>
        </p:nvSpPr>
        <p:spPr>
          <a:xfrm>
            <a:off x="519113" y="546100"/>
            <a:ext cx="6518275" cy="1984375"/>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4339310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Users\Administrator\Desktop\底纹.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r="2173"/>
          <a:stretch/>
        </p:blipFill>
        <p:spPr bwMode="auto">
          <a:xfrm>
            <a:off x="-1587" y="794"/>
            <a:ext cx="7559675" cy="10260013"/>
          </a:xfrm>
          <a:prstGeom prst="rect">
            <a:avLst/>
          </a:prstGeom>
          <a:noFill/>
          <a:extLst>
            <a:ext uri="{909E8E84-426E-40DD-AFC4-6F175D3DCCD1}">
              <a14:hiddenFill xmlns:a14="http://schemas.microsoft.com/office/drawing/2010/main">
                <a:solidFill>
                  <a:srgbClr val="FFFFFF"/>
                </a:solidFill>
              </a14:hiddenFill>
            </a:ext>
          </a:extLst>
        </p:spPr>
      </p:pic>
      <p:sp>
        <p:nvSpPr>
          <p:cNvPr id="8" name="object 2"/>
          <p:cNvSpPr txBox="1"/>
          <p:nvPr userDrawn="1"/>
        </p:nvSpPr>
        <p:spPr>
          <a:xfrm>
            <a:off x="623298" y="443715"/>
            <a:ext cx="4526552" cy="169277"/>
          </a:xfrm>
          <a:prstGeom prst="rect">
            <a:avLst/>
          </a:prstGeom>
        </p:spPr>
        <p:txBody>
          <a:bodyPr vert="horz" wrap="square" lIns="0" tIns="0" rIns="0" bIns="0" rtlCol="0">
            <a:spAutoFit/>
          </a:bodyPr>
          <a:lstStyle/>
          <a:p>
            <a:pPr marL="12700" marR="86995">
              <a:lnSpc>
                <a:spcPct val="100000"/>
              </a:lnSpc>
              <a:spcBef>
                <a:spcPts val="550"/>
              </a:spcBef>
            </a:pPr>
            <a:r>
              <a:rPr lang="en-US" altLang="zh-CN" sz="1100" spc="-5" dirty="0" err="1" smtClean="0">
                <a:solidFill>
                  <a:srgbClr val="C00000"/>
                </a:solidFill>
                <a:latin typeface="Huawei Sans"/>
                <a:cs typeface="Huawei Sans"/>
              </a:rPr>
              <a:t>F</a:t>
            </a:r>
            <a:r>
              <a:rPr lang="en-US" altLang="zh-CN" sz="1100" dirty="0" err="1" smtClean="0">
                <a:solidFill>
                  <a:srgbClr val="C00000"/>
                </a:solidFill>
                <a:latin typeface="Huawei Sans"/>
                <a:cs typeface="Huawei Sans"/>
              </a:rPr>
              <a:t>usion</a:t>
            </a:r>
            <a:r>
              <a:rPr lang="en-US" altLang="zh-CN" sz="1100" spc="-10" dirty="0" err="1" smtClean="0">
                <a:solidFill>
                  <a:srgbClr val="C00000"/>
                </a:solidFill>
                <a:latin typeface="Huawei Sans"/>
                <a:cs typeface="Huawei Sans"/>
              </a:rPr>
              <a:t>P</a:t>
            </a:r>
            <a:r>
              <a:rPr lang="en-US" altLang="zh-CN" sz="1100" spc="-5" dirty="0" err="1" smtClean="0">
                <a:solidFill>
                  <a:srgbClr val="C00000"/>
                </a:solidFill>
                <a:latin typeface="Huawei Sans"/>
                <a:cs typeface="Huawei Sans"/>
              </a:rPr>
              <a:t>o</a:t>
            </a:r>
            <a:r>
              <a:rPr lang="en-US" altLang="zh-CN" sz="1100" spc="-15" dirty="0" err="1" smtClean="0">
                <a:solidFill>
                  <a:srgbClr val="C00000"/>
                </a:solidFill>
                <a:latin typeface="Huawei Sans"/>
                <a:cs typeface="Huawei Sans"/>
              </a:rPr>
              <a:t>w</a:t>
            </a:r>
            <a:r>
              <a:rPr lang="en-US" altLang="zh-CN" sz="1100" spc="-10" dirty="0" err="1" smtClean="0">
                <a:solidFill>
                  <a:srgbClr val="C00000"/>
                </a:solidFill>
                <a:latin typeface="Huawei Sans"/>
                <a:cs typeface="Huawei Sans"/>
              </a:rPr>
              <a:t>e</a:t>
            </a:r>
            <a:r>
              <a:rPr lang="en-US" altLang="zh-CN" sz="1100" dirty="0" err="1" smtClean="0">
                <a:solidFill>
                  <a:srgbClr val="C00000"/>
                </a:solidFill>
                <a:latin typeface="Huawei Sans"/>
                <a:cs typeface="Huawei Sans"/>
              </a:rPr>
              <a:t>r</a:t>
            </a:r>
            <a:r>
              <a:rPr lang="en-US" altLang="zh-CN" sz="1100" dirty="0" smtClean="0">
                <a:solidFill>
                  <a:srgbClr val="C00000"/>
                </a:solidFill>
                <a:latin typeface="Huawei Sans"/>
                <a:cs typeface="Huawei Sans"/>
              </a:rPr>
              <a:t>, smart p</a:t>
            </a:r>
            <a:r>
              <a:rPr lang="en-US" altLang="zh-CN" sz="1100" spc="-5" dirty="0" smtClean="0">
                <a:solidFill>
                  <a:srgbClr val="C00000"/>
                </a:solidFill>
                <a:latin typeface="Huawei Sans"/>
                <a:cs typeface="Huawei Sans"/>
              </a:rPr>
              <a:t>o</a:t>
            </a:r>
            <a:r>
              <a:rPr lang="en-US" altLang="zh-CN" sz="1100" spc="-15" dirty="0" smtClean="0">
                <a:solidFill>
                  <a:srgbClr val="C00000"/>
                </a:solidFill>
                <a:latin typeface="Huawei Sans"/>
                <a:cs typeface="Huawei Sans"/>
              </a:rPr>
              <a:t>w</a:t>
            </a:r>
            <a:r>
              <a:rPr lang="en-US" altLang="zh-CN" sz="1100" spc="-10" dirty="0" smtClean="0">
                <a:solidFill>
                  <a:srgbClr val="C00000"/>
                </a:solidFill>
                <a:latin typeface="Huawei Sans"/>
                <a:cs typeface="Huawei Sans"/>
              </a:rPr>
              <a:t>e</a:t>
            </a:r>
            <a:r>
              <a:rPr lang="en-US" altLang="zh-CN" sz="1100" dirty="0" smtClean="0">
                <a:solidFill>
                  <a:srgbClr val="C00000"/>
                </a:solidFill>
                <a:latin typeface="Huawei Sans"/>
                <a:cs typeface="Huawei Sans"/>
              </a:rPr>
              <a:t>r solu</a:t>
            </a:r>
            <a:r>
              <a:rPr lang="en-US" altLang="zh-CN" sz="1100" spc="5" dirty="0" smtClean="0">
                <a:solidFill>
                  <a:srgbClr val="C00000"/>
                </a:solidFill>
                <a:latin typeface="Huawei Sans"/>
                <a:cs typeface="Huawei Sans"/>
              </a:rPr>
              <a:t>t</a:t>
            </a:r>
            <a:r>
              <a:rPr lang="en-US" altLang="zh-CN" sz="1100" dirty="0" smtClean="0">
                <a:solidFill>
                  <a:srgbClr val="C00000"/>
                </a:solidFill>
                <a:latin typeface="Huawei Sans"/>
                <a:cs typeface="Huawei Sans"/>
              </a:rPr>
              <a:t>ions</a:t>
            </a:r>
            <a:endParaRPr lang="en-US" altLang="zh-CN" sz="1100" dirty="0">
              <a:solidFill>
                <a:srgbClr val="C00000"/>
              </a:solidFill>
              <a:latin typeface="Huawei Sans"/>
              <a:cs typeface="Huawei Sans"/>
            </a:endParaRPr>
          </a:p>
        </p:txBody>
      </p:sp>
      <p:sp>
        <p:nvSpPr>
          <p:cNvPr id="9" name="object 3"/>
          <p:cNvSpPr/>
          <p:nvPr userDrawn="1"/>
        </p:nvSpPr>
        <p:spPr>
          <a:xfrm>
            <a:off x="0" y="369000"/>
            <a:ext cx="7560309" cy="0"/>
          </a:xfrm>
          <a:custGeom>
            <a:avLst/>
            <a:gdLst/>
            <a:ahLst/>
            <a:cxnLst/>
            <a:rect l="l" t="t" r="r" b="b"/>
            <a:pathLst>
              <a:path w="7560309">
                <a:moveTo>
                  <a:pt x="0" y="0"/>
                </a:moveTo>
                <a:lnTo>
                  <a:pt x="7560005" y="0"/>
                </a:lnTo>
              </a:path>
            </a:pathLst>
          </a:custGeom>
          <a:ln w="25400">
            <a:solidFill>
              <a:srgbClr val="58595B"/>
            </a:solidFill>
          </a:ln>
        </p:spPr>
        <p:txBody>
          <a:bodyPr wrap="square" lIns="0" tIns="0" rIns="0" bIns="0" rtlCol="0"/>
          <a:lstStyle/>
          <a:p>
            <a:endParaRPr/>
          </a:p>
        </p:txBody>
      </p:sp>
      <p:sp>
        <p:nvSpPr>
          <p:cNvPr id="10" name="object 4"/>
          <p:cNvSpPr/>
          <p:nvPr userDrawn="1"/>
        </p:nvSpPr>
        <p:spPr>
          <a:xfrm>
            <a:off x="0" y="670800"/>
            <a:ext cx="7560309" cy="0"/>
          </a:xfrm>
          <a:custGeom>
            <a:avLst/>
            <a:gdLst/>
            <a:ahLst/>
            <a:cxnLst/>
            <a:rect l="l" t="t" r="r" b="b"/>
            <a:pathLst>
              <a:path w="7560309">
                <a:moveTo>
                  <a:pt x="0" y="0"/>
                </a:moveTo>
                <a:lnTo>
                  <a:pt x="7560005" y="0"/>
                </a:lnTo>
              </a:path>
            </a:pathLst>
          </a:custGeom>
          <a:ln w="12700">
            <a:solidFill>
              <a:srgbClr val="808285"/>
            </a:solidFill>
            <a:prstDash val="sysDot"/>
          </a:ln>
        </p:spPr>
        <p:txBody>
          <a:bodyPr wrap="square" lIns="0" tIns="0" rIns="0" bIns="0" rtlCol="0"/>
          <a:lstStyle/>
          <a:p>
            <a:endParaRPr/>
          </a:p>
        </p:txBody>
      </p:sp>
      <p:grpSp>
        <p:nvGrpSpPr>
          <p:cNvPr id="11" name="组合 10"/>
          <p:cNvGrpSpPr/>
          <p:nvPr userDrawn="1"/>
        </p:nvGrpSpPr>
        <p:grpSpPr>
          <a:xfrm>
            <a:off x="1587" y="9930130"/>
            <a:ext cx="7556501" cy="69850"/>
            <a:chOff x="1587" y="9705975"/>
            <a:chExt cx="7556501" cy="69850"/>
          </a:xfrm>
        </p:grpSpPr>
        <p:sp>
          <p:nvSpPr>
            <p:cNvPr id="15" name="Freeform 7"/>
            <p:cNvSpPr>
              <a:spLocks/>
            </p:cNvSpPr>
            <p:nvPr/>
          </p:nvSpPr>
          <p:spPr bwMode="auto">
            <a:xfrm>
              <a:off x="6500813" y="9705975"/>
              <a:ext cx="1057275" cy="69850"/>
            </a:xfrm>
            <a:custGeom>
              <a:avLst/>
              <a:gdLst>
                <a:gd name="T0" fmla="*/ 30 w 666"/>
                <a:gd name="T1" fmla="*/ 0 h 44"/>
                <a:gd name="T2" fmla="*/ 0 w 666"/>
                <a:gd name="T3" fmla="*/ 44 h 44"/>
                <a:gd name="T4" fmla="*/ 666 w 666"/>
                <a:gd name="T5" fmla="*/ 44 h 44"/>
                <a:gd name="T6" fmla="*/ 666 w 666"/>
                <a:gd name="T7" fmla="*/ 0 h 44"/>
                <a:gd name="T8" fmla="*/ 30 w 666"/>
                <a:gd name="T9" fmla="*/ 0 h 44"/>
              </a:gdLst>
              <a:ahLst/>
              <a:cxnLst>
                <a:cxn ang="0">
                  <a:pos x="T0" y="T1"/>
                </a:cxn>
                <a:cxn ang="0">
                  <a:pos x="T2" y="T3"/>
                </a:cxn>
                <a:cxn ang="0">
                  <a:pos x="T4" y="T5"/>
                </a:cxn>
                <a:cxn ang="0">
                  <a:pos x="T6" y="T7"/>
                </a:cxn>
                <a:cxn ang="0">
                  <a:pos x="T8" y="T9"/>
                </a:cxn>
              </a:cxnLst>
              <a:rect l="0" t="0" r="r" b="b"/>
              <a:pathLst>
                <a:path w="666" h="44">
                  <a:moveTo>
                    <a:pt x="30" y="0"/>
                  </a:moveTo>
                  <a:lnTo>
                    <a:pt x="0" y="44"/>
                  </a:lnTo>
                  <a:lnTo>
                    <a:pt x="666" y="44"/>
                  </a:lnTo>
                  <a:lnTo>
                    <a:pt x="666" y="0"/>
                  </a:lnTo>
                  <a:lnTo>
                    <a:pt x="30" y="0"/>
                  </a:lnTo>
                  <a:close/>
                </a:path>
              </a:pathLst>
            </a:custGeom>
            <a:solidFill>
              <a:srgbClr val="C7000B"/>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8"/>
            <p:cNvSpPr>
              <a:spLocks/>
            </p:cNvSpPr>
            <p:nvPr/>
          </p:nvSpPr>
          <p:spPr bwMode="auto">
            <a:xfrm>
              <a:off x="1587" y="9705975"/>
              <a:ext cx="1057275" cy="69850"/>
            </a:xfrm>
            <a:custGeom>
              <a:avLst/>
              <a:gdLst>
                <a:gd name="T0" fmla="*/ 0 w 666"/>
                <a:gd name="T1" fmla="*/ 0 h 44"/>
                <a:gd name="T2" fmla="*/ 0 w 666"/>
                <a:gd name="T3" fmla="*/ 44 h 44"/>
                <a:gd name="T4" fmla="*/ 636 w 666"/>
                <a:gd name="T5" fmla="*/ 44 h 44"/>
                <a:gd name="T6" fmla="*/ 666 w 666"/>
                <a:gd name="T7" fmla="*/ 0 h 44"/>
                <a:gd name="T8" fmla="*/ 0 w 666"/>
                <a:gd name="T9" fmla="*/ 0 h 44"/>
              </a:gdLst>
              <a:ahLst/>
              <a:cxnLst>
                <a:cxn ang="0">
                  <a:pos x="T0" y="T1"/>
                </a:cxn>
                <a:cxn ang="0">
                  <a:pos x="T2" y="T3"/>
                </a:cxn>
                <a:cxn ang="0">
                  <a:pos x="T4" y="T5"/>
                </a:cxn>
                <a:cxn ang="0">
                  <a:pos x="T6" y="T7"/>
                </a:cxn>
                <a:cxn ang="0">
                  <a:pos x="T8" y="T9"/>
                </a:cxn>
              </a:cxnLst>
              <a:rect l="0" t="0" r="r" b="b"/>
              <a:pathLst>
                <a:path w="666" h="44">
                  <a:moveTo>
                    <a:pt x="0" y="0"/>
                  </a:moveTo>
                  <a:lnTo>
                    <a:pt x="0" y="44"/>
                  </a:lnTo>
                  <a:lnTo>
                    <a:pt x="636" y="44"/>
                  </a:lnTo>
                  <a:lnTo>
                    <a:pt x="666" y="0"/>
                  </a:lnTo>
                  <a:lnTo>
                    <a:pt x="0" y="0"/>
                  </a:lnTo>
                  <a:close/>
                </a:path>
              </a:pathLst>
            </a:custGeom>
            <a:solidFill>
              <a:srgbClr val="C7000B"/>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9"/>
            <p:cNvSpPr>
              <a:spLocks/>
            </p:cNvSpPr>
            <p:nvPr/>
          </p:nvSpPr>
          <p:spPr bwMode="auto">
            <a:xfrm>
              <a:off x="1049337" y="9705975"/>
              <a:ext cx="5461001" cy="69850"/>
            </a:xfrm>
            <a:custGeom>
              <a:avLst/>
              <a:gdLst>
                <a:gd name="T0" fmla="*/ 30 w 3440"/>
                <a:gd name="T1" fmla="*/ 0 h 44"/>
                <a:gd name="T2" fmla="*/ 0 w 3440"/>
                <a:gd name="T3" fmla="*/ 44 h 44"/>
                <a:gd name="T4" fmla="*/ 3410 w 3440"/>
                <a:gd name="T5" fmla="*/ 44 h 44"/>
                <a:gd name="T6" fmla="*/ 3440 w 3440"/>
                <a:gd name="T7" fmla="*/ 0 h 44"/>
                <a:gd name="T8" fmla="*/ 30 w 3440"/>
                <a:gd name="T9" fmla="*/ 0 h 44"/>
              </a:gdLst>
              <a:ahLst/>
              <a:cxnLst>
                <a:cxn ang="0">
                  <a:pos x="T0" y="T1"/>
                </a:cxn>
                <a:cxn ang="0">
                  <a:pos x="T2" y="T3"/>
                </a:cxn>
                <a:cxn ang="0">
                  <a:pos x="T4" y="T5"/>
                </a:cxn>
                <a:cxn ang="0">
                  <a:pos x="T6" y="T7"/>
                </a:cxn>
                <a:cxn ang="0">
                  <a:pos x="T8" y="T9"/>
                </a:cxn>
              </a:cxnLst>
              <a:rect l="0" t="0" r="r" b="b"/>
              <a:pathLst>
                <a:path w="3440" h="44">
                  <a:moveTo>
                    <a:pt x="30" y="0"/>
                  </a:moveTo>
                  <a:lnTo>
                    <a:pt x="0" y="44"/>
                  </a:lnTo>
                  <a:lnTo>
                    <a:pt x="3410" y="44"/>
                  </a:lnTo>
                  <a:lnTo>
                    <a:pt x="3440" y="0"/>
                  </a:lnTo>
                  <a:lnTo>
                    <a:pt x="30" y="0"/>
                  </a:lnTo>
                  <a:close/>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629701982"/>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Users\Administrator\Desktop\底纹.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r="2173"/>
          <a:stretch/>
        </p:blipFill>
        <p:spPr bwMode="auto">
          <a:xfrm>
            <a:off x="-1587" y="794"/>
            <a:ext cx="7559675" cy="10260013"/>
          </a:xfrm>
          <a:prstGeom prst="rect">
            <a:avLst/>
          </a:prstGeom>
          <a:noFill/>
          <a:extLst>
            <a:ext uri="{909E8E84-426E-40DD-AFC4-6F175D3DCCD1}">
              <a14:hiddenFill xmlns:a14="http://schemas.microsoft.com/office/drawing/2010/main">
                <a:solidFill>
                  <a:srgbClr val="FFFFFF"/>
                </a:solidFill>
              </a14:hiddenFill>
            </a:ext>
          </a:extLst>
        </p:spPr>
      </p:pic>
      <p:sp>
        <p:nvSpPr>
          <p:cNvPr id="8" name="object 2"/>
          <p:cNvSpPr txBox="1"/>
          <p:nvPr userDrawn="1"/>
        </p:nvSpPr>
        <p:spPr>
          <a:xfrm>
            <a:off x="623298" y="443715"/>
            <a:ext cx="4526552" cy="169277"/>
          </a:xfrm>
          <a:prstGeom prst="rect">
            <a:avLst/>
          </a:prstGeom>
        </p:spPr>
        <p:txBody>
          <a:bodyPr vert="horz" wrap="square" lIns="0" tIns="0" rIns="0" bIns="0" rtlCol="0">
            <a:spAutoFit/>
          </a:bodyPr>
          <a:lstStyle/>
          <a:p>
            <a:pPr marL="12700">
              <a:lnSpc>
                <a:spcPct val="100000"/>
              </a:lnSpc>
              <a:spcBef>
                <a:spcPts val="670"/>
              </a:spcBef>
            </a:pPr>
            <a:r>
              <a:rPr lang="en-US" altLang="zh-CN" sz="1100" spc="-20" dirty="0" smtClean="0">
                <a:solidFill>
                  <a:srgbClr val="C00000"/>
                </a:solidFill>
                <a:latin typeface="Huawei Sans"/>
                <a:cs typeface="Huawei Sans"/>
              </a:rPr>
              <a:t>Data Center Smar</a:t>
            </a:r>
            <a:r>
              <a:rPr lang="en-US" altLang="zh-CN" sz="1100" dirty="0" smtClean="0">
                <a:solidFill>
                  <a:srgbClr val="C00000"/>
                </a:solidFill>
                <a:latin typeface="Huawei Sans"/>
                <a:cs typeface="Huawei Sans"/>
              </a:rPr>
              <a:t>t</a:t>
            </a:r>
            <a:r>
              <a:rPr lang="en-US" altLang="zh-CN" sz="1100" spc="-35" dirty="0" smtClean="0">
                <a:solidFill>
                  <a:srgbClr val="C00000"/>
                </a:solidFill>
                <a:latin typeface="Huawei Sans"/>
                <a:cs typeface="Huawei Sans"/>
              </a:rPr>
              <a:t> </a:t>
            </a:r>
            <a:r>
              <a:rPr lang="en-US" altLang="zh-CN" sz="1100" spc="-20" dirty="0" smtClean="0">
                <a:solidFill>
                  <a:srgbClr val="C00000"/>
                </a:solidFill>
                <a:latin typeface="Huawei Sans"/>
                <a:cs typeface="Huawei Sans"/>
              </a:rPr>
              <a:t>Coolin</a:t>
            </a:r>
            <a:r>
              <a:rPr lang="en-US" altLang="zh-CN" sz="1100" dirty="0" smtClean="0">
                <a:solidFill>
                  <a:srgbClr val="C00000"/>
                </a:solidFill>
                <a:latin typeface="Huawei Sans"/>
                <a:cs typeface="Huawei Sans"/>
              </a:rPr>
              <a:t>g</a:t>
            </a:r>
            <a:r>
              <a:rPr lang="en-US" altLang="zh-CN" sz="1100" spc="-30" dirty="0" smtClean="0">
                <a:solidFill>
                  <a:srgbClr val="C00000"/>
                </a:solidFill>
                <a:latin typeface="Huawei Sans"/>
                <a:cs typeface="Huawei Sans"/>
              </a:rPr>
              <a:t> </a:t>
            </a:r>
            <a:r>
              <a:rPr lang="en-US" altLang="zh-CN" sz="1100" spc="-20" dirty="0" smtClean="0">
                <a:solidFill>
                  <a:srgbClr val="C00000"/>
                </a:solidFill>
                <a:latin typeface="Huawei Sans"/>
                <a:cs typeface="Huawei Sans"/>
              </a:rPr>
              <a:t>Solu</a:t>
            </a:r>
            <a:r>
              <a:rPr lang="en-US" altLang="zh-CN" sz="1100" spc="-10" dirty="0" smtClean="0">
                <a:solidFill>
                  <a:srgbClr val="C00000"/>
                </a:solidFill>
                <a:latin typeface="Huawei Sans"/>
                <a:cs typeface="Huawei Sans"/>
              </a:rPr>
              <a:t>t</a:t>
            </a:r>
            <a:r>
              <a:rPr lang="en-US" altLang="zh-CN" sz="1100" spc="-20" dirty="0" smtClean="0">
                <a:solidFill>
                  <a:srgbClr val="C00000"/>
                </a:solidFill>
                <a:latin typeface="Huawei Sans"/>
                <a:cs typeface="Huawei Sans"/>
              </a:rPr>
              <a:t>ions</a:t>
            </a:r>
            <a:endParaRPr lang="en-US" altLang="zh-CN" sz="1100" dirty="0">
              <a:solidFill>
                <a:srgbClr val="C00000"/>
              </a:solidFill>
              <a:latin typeface="Huawei Sans"/>
              <a:cs typeface="Huawei Sans"/>
            </a:endParaRPr>
          </a:p>
        </p:txBody>
      </p:sp>
      <p:sp>
        <p:nvSpPr>
          <p:cNvPr id="9" name="object 3"/>
          <p:cNvSpPr/>
          <p:nvPr userDrawn="1"/>
        </p:nvSpPr>
        <p:spPr>
          <a:xfrm>
            <a:off x="0" y="369000"/>
            <a:ext cx="7560309" cy="0"/>
          </a:xfrm>
          <a:custGeom>
            <a:avLst/>
            <a:gdLst/>
            <a:ahLst/>
            <a:cxnLst/>
            <a:rect l="l" t="t" r="r" b="b"/>
            <a:pathLst>
              <a:path w="7560309">
                <a:moveTo>
                  <a:pt x="0" y="0"/>
                </a:moveTo>
                <a:lnTo>
                  <a:pt x="7560005" y="0"/>
                </a:lnTo>
              </a:path>
            </a:pathLst>
          </a:custGeom>
          <a:ln w="25400">
            <a:solidFill>
              <a:srgbClr val="58595B"/>
            </a:solidFill>
          </a:ln>
        </p:spPr>
        <p:txBody>
          <a:bodyPr wrap="square" lIns="0" tIns="0" rIns="0" bIns="0" rtlCol="0"/>
          <a:lstStyle/>
          <a:p>
            <a:endParaRPr/>
          </a:p>
        </p:txBody>
      </p:sp>
      <p:sp>
        <p:nvSpPr>
          <p:cNvPr id="10" name="object 4"/>
          <p:cNvSpPr/>
          <p:nvPr userDrawn="1"/>
        </p:nvSpPr>
        <p:spPr>
          <a:xfrm>
            <a:off x="0" y="670800"/>
            <a:ext cx="7560309" cy="0"/>
          </a:xfrm>
          <a:custGeom>
            <a:avLst/>
            <a:gdLst/>
            <a:ahLst/>
            <a:cxnLst/>
            <a:rect l="l" t="t" r="r" b="b"/>
            <a:pathLst>
              <a:path w="7560309">
                <a:moveTo>
                  <a:pt x="0" y="0"/>
                </a:moveTo>
                <a:lnTo>
                  <a:pt x="7560005" y="0"/>
                </a:lnTo>
              </a:path>
            </a:pathLst>
          </a:custGeom>
          <a:ln w="12700">
            <a:solidFill>
              <a:srgbClr val="808285"/>
            </a:solidFill>
            <a:prstDash val="sysDot"/>
          </a:ln>
        </p:spPr>
        <p:txBody>
          <a:bodyPr wrap="square" lIns="0" tIns="0" rIns="0" bIns="0" rtlCol="0"/>
          <a:lstStyle/>
          <a:p>
            <a:endParaRPr/>
          </a:p>
        </p:txBody>
      </p:sp>
      <p:grpSp>
        <p:nvGrpSpPr>
          <p:cNvPr id="11" name="组合 10"/>
          <p:cNvGrpSpPr/>
          <p:nvPr userDrawn="1"/>
        </p:nvGrpSpPr>
        <p:grpSpPr>
          <a:xfrm>
            <a:off x="1587" y="9930130"/>
            <a:ext cx="7556501" cy="69850"/>
            <a:chOff x="1587" y="9705975"/>
            <a:chExt cx="7556501" cy="69850"/>
          </a:xfrm>
        </p:grpSpPr>
        <p:sp>
          <p:nvSpPr>
            <p:cNvPr id="15" name="Freeform 7"/>
            <p:cNvSpPr>
              <a:spLocks/>
            </p:cNvSpPr>
            <p:nvPr/>
          </p:nvSpPr>
          <p:spPr bwMode="auto">
            <a:xfrm>
              <a:off x="6500813" y="9705975"/>
              <a:ext cx="1057275" cy="69850"/>
            </a:xfrm>
            <a:custGeom>
              <a:avLst/>
              <a:gdLst>
                <a:gd name="T0" fmla="*/ 30 w 666"/>
                <a:gd name="T1" fmla="*/ 0 h 44"/>
                <a:gd name="T2" fmla="*/ 0 w 666"/>
                <a:gd name="T3" fmla="*/ 44 h 44"/>
                <a:gd name="T4" fmla="*/ 666 w 666"/>
                <a:gd name="T5" fmla="*/ 44 h 44"/>
                <a:gd name="T6" fmla="*/ 666 w 666"/>
                <a:gd name="T7" fmla="*/ 0 h 44"/>
                <a:gd name="T8" fmla="*/ 30 w 666"/>
                <a:gd name="T9" fmla="*/ 0 h 44"/>
              </a:gdLst>
              <a:ahLst/>
              <a:cxnLst>
                <a:cxn ang="0">
                  <a:pos x="T0" y="T1"/>
                </a:cxn>
                <a:cxn ang="0">
                  <a:pos x="T2" y="T3"/>
                </a:cxn>
                <a:cxn ang="0">
                  <a:pos x="T4" y="T5"/>
                </a:cxn>
                <a:cxn ang="0">
                  <a:pos x="T6" y="T7"/>
                </a:cxn>
                <a:cxn ang="0">
                  <a:pos x="T8" y="T9"/>
                </a:cxn>
              </a:cxnLst>
              <a:rect l="0" t="0" r="r" b="b"/>
              <a:pathLst>
                <a:path w="666" h="44">
                  <a:moveTo>
                    <a:pt x="30" y="0"/>
                  </a:moveTo>
                  <a:lnTo>
                    <a:pt x="0" y="44"/>
                  </a:lnTo>
                  <a:lnTo>
                    <a:pt x="666" y="44"/>
                  </a:lnTo>
                  <a:lnTo>
                    <a:pt x="666" y="0"/>
                  </a:lnTo>
                  <a:lnTo>
                    <a:pt x="30" y="0"/>
                  </a:lnTo>
                  <a:close/>
                </a:path>
              </a:pathLst>
            </a:custGeom>
            <a:solidFill>
              <a:srgbClr val="C7000B"/>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8"/>
            <p:cNvSpPr>
              <a:spLocks/>
            </p:cNvSpPr>
            <p:nvPr/>
          </p:nvSpPr>
          <p:spPr bwMode="auto">
            <a:xfrm>
              <a:off x="1587" y="9705975"/>
              <a:ext cx="1057275" cy="69850"/>
            </a:xfrm>
            <a:custGeom>
              <a:avLst/>
              <a:gdLst>
                <a:gd name="T0" fmla="*/ 0 w 666"/>
                <a:gd name="T1" fmla="*/ 0 h 44"/>
                <a:gd name="T2" fmla="*/ 0 w 666"/>
                <a:gd name="T3" fmla="*/ 44 h 44"/>
                <a:gd name="T4" fmla="*/ 636 w 666"/>
                <a:gd name="T5" fmla="*/ 44 h 44"/>
                <a:gd name="T6" fmla="*/ 666 w 666"/>
                <a:gd name="T7" fmla="*/ 0 h 44"/>
                <a:gd name="T8" fmla="*/ 0 w 666"/>
                <a:gd name="T9" fmla="*/ 0 h 44"/>
              </a:gdLst>
              <a:ahLst/>
              <a:cxnLst>
                <a:cxn ang="0">
                  <a:pos x="T0" y="T1"/>
                </a:cxn>
                <a:cxn ang="0">
                  <a:pos x="T2" y="T3"/>
                </a:cxn>
                <a:cxn ang="0">
                  <a:pos x="T4" y="T5"/>
                </a:cxn>
                <a:cxn ang="0">
                  <a:pos x="T6" y="T7"/>
                </a:cxn>
                <a:cxn ang="0">
                  <a:pos x="T8" y="T9"/>
                </a:cxn>
              </a:cxnLst>
              <a:rect l="0" t="0" r="r" b="b"/>
              <a:pathLst>
                <a:path w="666" h="44">
                  <a:moveTo>
                    <a:pt x="0" y="0"/>
                  </a:moveTo>
                  <a:lnTo>
                    <a:pt x="0" y="44"/>
                  </a:lnTo>
                  <a:lnTo>
                    <a:pt x="636" y="44"/>
                  </a:lnTo>
                  <a:lnTo>
                    <a:pt x="666" y="0"/>
                  </a:lnTo>
                  <a:lnTo>
                    <a:pt x="0" y="0"/>
                  </a:lnTo>
                  <a:close/>
                </a:path>
              </a:pathLst>
            </a:custGeom>
            <a:solidFill>
              <a:srgbClr val="C7000B"/>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9"/>
            <p:cNvSpPr>
              <a:spLocks/>
            </p:cNvSpPr>
            <p:nvPr/>
          </p:nvSpPr>
          <p:spPr bwMode="auto">
            <a:xfrm>
              <a:off x="1049337" y="9705975"/>
              <a:ext cx="5461001" cy="69850"/>
            </a:xfrm>
            <a:custGeom>
              <a:avLst/>
              <a:gdLst>
                <a:gd name="T0" fmla="*/ 30 w 3440"/>
                <a:gd name="T1" fmla="*/ 0 h 44"/>
                <a:gd name="T2" fmla="*/ 0 w 3440"/>
                <a:gd name="T3" fmla="*/ 44 h 44"/>
                <a:gd name="T4" fmla="*/ 3410 w 3440"/>
                <a:gd name="T5" fmla="*/ 44 h 44"/>
                <a:gd name="T6" fmla="*/ 3440 w 3440"/>
                <a:gd name="T7" fmla="*/ 0 h 44"/>
                <a:gd name="T8" fmla="*/ 30 w 3440"/>
                <a:gd name="T9" fmla="*/ 0 h 44"/>
              </a:gdLst>
              <a:ahLst/>
              <a:cxnLst>
                <a:cxn ang="0">
                  <a:pos x="T0" y="T1"/>
                </a:cxn>
                <a:cxn ang="0">
                  <a:pos x="T2" y="T3"/>
                </a:cxn>
                <a:cxn ang="0">
                  <a:pos x="T4" y="T5"/>
                </a:cxn>
                <a:cxn ang="0">
                  <a:pos x="T6" y="T7"/>
                </a:cxn>
                <a:cxn ang="0">
                  <a:pos x="T8" y="T9"/>
                </a:cxn>
              </a:cxnLst>
              <a:rect l="0" t="0" r="r" b="b"/>
              <a:pathLst>
                <a:path w="3440" h="44">
                  <a:moveTo>
                    <a:pt x="30" y="0"/>
                  </a:moveTo>
                  <a:lnTo>
                    <a:pt x="0" y="44"/>
                  </a:lnTo>
                  <a:lnTo>
                    <a:pt x="3410" y="44"/>
                  </a:lnTo>
                  <a:lnTo>
                    <a:pt x="3440" y="0"/>
                  </a:lnTo>
                  <a:lnTo>
                    <a:pt x="30" y="0"/>
                  </a:lnTo>
                  <a:close/>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12" name="Holder 6"/>
          <p:cNvSpPr>
            <a:spLocks noGrp="1"/>
          </p:cNvSpPr>
          <p:nvPr>
            <p:ph type="sldNum" sz="quarter" idx="4"/>
          </p:nvPr>
        </p:nvSpPr>
        <p:spPr>
          <a:xfrm>
            <a:off x="6902450" y="9617401"/>
            <a:ext cx="189230" cy="152400"/>
          </a:xfrm>
          <a:prstGeom prst="rect">
            <a:avLst/>
          </a:prstGeom>
        </p:spPr>
        <p:txBody>
          <a:bodyPr lIns="0" tIns="0" rIns="0" bIns="0"/>
          <a:lstStyle>
            <a:lvl1pPr>
              <a:defRPr sz="1000" b="0" i="0">
                <a:solidFill>
                  <a:srgbClr val="414042"/>
                </a:solidFill>
                <a:latin typeface="Huawei Sans Medium"/>
                <a:cs typeface="Huawei Sans Medium"/>
              </a:defRPr>
            </a:lvl1pPr>
          </a:lstStyle>
          <a:p>
            <a:pPr marL="25400">
              <a:lnSpc>
                <a:spcPct val="100000"/>
              </a:lnSpc>
            </a:pPr>
            <a:fld id="{81D60167-4931-47E6-BA6A-407CBD079E47}" type="slidenum">
              <a:rPr dirty="0"/>
              <a:t>‹#›</a:t>
            </a:fld>
            <a:endParaRPr dirty="0"/>
          </a:p>
        </p:txBody>
      </p:sp>
    </p:spTree>
    <p:extLst>
      <p:ext uri="{BB962C8B-B14F-4D97-AF65-F5344CB8AC3E}">
        <p14:creationId xmlns:p14="http://schemas.microsoft.com/office/powerpoint/2010/main" val="2595927443"/>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Users\Administrator\Desktop\底纹.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r="2173"/>
          <a:stretch/>
        </p:blipFill>
        <p:spPr bwMode="auto">
          <a:xfrm>
            <a:off x="-1587" y="794"/>
            <a:ext cx="7559675" cy="10260013"/>
          </a:xfrm>
          <a:prstGeom prst="rect">
            <a:avLst/>
          </a:prstGeom>
          <a:noFill/>
          <a:extLst>
            <a:ext uri="{909E8E84-426E-40DD-AFC4-6F175D3DCCD1}">
              <a14:hiddenFill xmlns:a14="http://schemas.microsoft.com/office/drawing/2010/main">
                <a:solidFill>
                  <a:srgbClr val="FFFFFF"/>
                </a:solidFill>
              </a14:hiddenFill>
            </a:ext>
          </a:extLst>
        </p:spPr>
      </p:pic>
      <p:sp>
        <p:nvSpPr>
          <p:cNvPr id="8" name="object 2"/>
          <p:cNvSpPr txBox="1"/>
          <p:nvPr userDrawn="1"/>
        </p:nvSpPr>
        <p:spPr>
          <a:xfrm>
            <a:off x="623298" y="443715"/>
            <a:ext cx="4526552" cy="169277"/>
          </a:xfrm>
          <a:prstGeom prst="rect">
            <a:avLst/>
          </a:prstGeom>
        </p:spPr>
        <p:txBody>
          <a:bodyPr vert="horz" wrap="square" lIns="0" tIns="0" rIns="0" bIns="0" rtlCol="0">
            <a:spAutoFit/>
          </a:bodyPr>
          <a:lstStyle/>
          <a:p>
            <a:pPr marL="66675" marR="5080">
              <a:lnSpc>
                <a:spcPct val="100000"/>
              </a:lnSpc>
              <a:spcBef>
                <a:spcPts val="250"/>
              </a:spcBef>
            </a:pPr>
            <a:r>
              <a:rPr lang="fr-FR" altLang="zh-CN" sz="1100" spc="-20" dirty="0" smtClean="0">
                <a:solidFill>
                  <a:srgbClr val="C00000"/>
                </a:solidFill>
                <a:latin typeface="Huawei Sans"/>
                <a:cs typeface="Huawei Sans"/>
              </a:rPr>
              <a:t>Data Center Infrastructure Management </a:t>
            </a:r>
            <a:r>
              <a:rPr lang="fr-FR" altLang="zh-CN" sz="1100" spc="-25" dirty="0" smtClean="0">
                <a:solidFill>
                  <a:srgbClr val="C00000"/>
                </a:solidFill>
                <a:latin typeface="Huawei Sans"/>
                <a:cs typeface="Huawei Sans"/>
              </a:rPr>
              <a:t>S</a:t>
            </a:r>
            <a:r>
              <a:rPr lang="fr-FR" altLang="zh-CN" sz="1100" spc="-10" dirty="0" smtClean="0">
                <a:solidFill>
                  <a:srgbClr val="C00000"/>
                </a:solidFill>
                <a:latin typeface="Huawei Sans"/>
                <a:cs typeface="Huawei Sans"/>
              </a:rPr>
              <a:t>y</a:t>
            </a:r>
            <a:r>
              <a:rPr lang="fr-FR" altLang="zh-CN" sz="1100" spc="-20" dirty="0" smtClean="0">
                <a:solidFill>
                  <a:srgbClr val="C00000"/>
                </a:solidFill>
                <a:latin typeface="Huawei Sans"/>
                <a:cs typeface="Huawei Sans"/>
              </a:rPr>
              <a:t>stem</a:t>
            </a:r>
            <a:endParaRPr lang="fr-FR" altLang="zh-CN" sz="1100" dirty="0">
              <a:solidFill>
                <a:srgbClr val="C00000"/>
              </a:solidFill>
              <a:latin typeface="Huawei Sans"/>
              <a:cs typeface="Huawei Sans"/>
            </a:endParaRPr>
          </a:p>
        </p:txBody>
      </p:sp>
      <p:sp>
        <p:nvSpPr>
          <p:cNvPr id="9" name="object 3"/>
          <p:cNvSpPr/>
          <p:nvPr userDrawn="1"/>
        </p:nvSpPr>
        <p:spPr>
          <a:xfrm>
            <a:off x="0" y="369000"/>
            <a:ext cx="7560309" cy="0"/>
          </a:xfrm>
          <a:custGeom>
            <a:avLst/>
            <a:gdLst/>
            <a:ahLst/>
            <a:cxnLst/>
            <a:rect l="l" t="t" r="r" b="b"/>
            <a:pathLst>
              <a:path w="7560309">
                <a:moveTo>
                  <a:pt x="0" y="0"/>
                </a:moveTo>
                <a:lnTo>
                  <a:pt x="7560005" y="0"/>
                </a:lnTo>
              </a:path>
            </a:pathLst>
          </a:custGeom>
          <a:ln w="25400">
            <a:solidFill>
              <a:srgbClr val="58595B"/>
            </a:solidFill>
          </a:ln>
        </p:spPr>
        <p:txBody>
          <a:bodyPr wrap="square" lIns="0" tIns="0" rIns="0" bIns="0" rtlCol="0"/>
          <a:lstStyle/>
          <a:p>
            <a:endParaRPr/>
          </a:p>
        </p:txBody>
      </p:sp>
      <p:sp>
        <p:nvSpPr>
          <p:cNvPr id="10" name="object 4"/>
          <p:cNvSpPr/>
          <p:nvPr userDrawn="1"/>
        </p:nvSpPr>
        <p:spPr>
          <a:xfrm>
            <a:off x="0" y="670800"/>
            <a:ext cx="7560309" cy="0"/>
          </a:xfrm>
          <a:custGeom>
            <a:avLst/>
            <a:gdLst/>
            <a:ahLst/>
            <a:cxnLst/>
            <a:rect l="l" t="t" r="r" b="b"/>
            <a:pathLst>
              <a:path w="7560309">
                <a:moveTo>
                  <a:pt x="0" y="0"/>
                </a:moveTo>
                <a:lnTo>
                  <a:pt x="7560005" y="0"/>
                </a:lnTo>
              </a:path>
            </a:pathLst>
          </a:custGeom>
          <a:ln w="12700">
            <a:solidFill>
              <a:srgbClr val="808285"/>
            </a:solidFill>
            <a:prstDash val="sysDot"/>
          </a:ln>
        </p:spPr>
        <p:txBody>
          <a:bodyPr wrap="square" lIns="0" tIns="0" rIns="0" bIns="0" rtlCol="0"/>
          <a:lstStyle/>
          <a:p>
            <a:endParaRPr/>
          </a:p>
        </p:txBody>
      </p:sp>
      <p:grpSp>
        <p:nvGrpSpPr>
          <p:cNvPr id="11" name="组合 10"/>
          <p:cNvGrpSpPr/>
          <p:nvPr userDrawn="1"/>
        </p:nvGrpSpPr>
        <p:grpSpPr>
          <a:xfrm>
            <a:off x="1587" y="9930130"/>
            <a:ext cx="7556501" cy="69850"/>
            <a:chOff x="1587" y="9705975"/>
            <a:chExt cx="7556501" cy="69850"/>
          </a:xfrm>
        </p:grpSpPr>
        <p:sp>
          <p:nvSpPr>
            <p:cNvPr id="15" name="Freeform 7"/>
            <p:cNvSpPr>
              <a:spLocks/>
            </p:cNvSpPr>
            <p:nvPr/>
          </p:nvSpPr>
          <p:spPr bwMode="auto">
            <a:xfrm>
              <a:off x="6500813" y="9705975"/>
              <a:ext cx="1057275" cy="69850"/>
            </a:xfrm>
            <a:custGeom>
              <a:avLst/>
              <a:gdLst>
                <a:gd name="T0" fmla="*/ 30 w 666"/>
                <a:gd name="T1" fmla="*/ 0 h 44"/>
                <a:gd name="T2" fmla="*/ 0 w 666"/>
                <a:gd name="T3" fmla="*/ 44 h 44"/>
                <a:gd name="T4" fmla="*/ 666 w 666"/>
                <a:gd name="T5" fmla="*/ 44 h 44"/>
                <a:gd name="T6" fmla="*/ 666 w 666"/>
                <a:gd name="T7" fmla="*/ 0 h 44"/>
                <a:gd name="T8" fmla="*/ 30 w 666"/>
                <a:gd name="T9" fmla="*/ 0 h 44"/>
              </a:gdLst>
              <a:ahLst/>
              <a:cxnLst>
                <a:cxn ang="0">
                  <a:pos x="T0" y="T1"/>
                </a:cxn>
                <a:cxn ang="0">
                  <a:pos x="T2" y="T3"/>
                </a:cxn>
                <a:cxn ang="0">
                  <a:pos x="T4" y="T5"/>
                </a:cxn>
                <a:cxn ang="0">
                  <a:pos x="T6" y="T7"/>
                </a:cxn>
                <a:cxn ang="0">
                  <a:pos x="T8" y="T9"/>
                </a:cxn>
              </a:cxnLst>
              <a:rect l="0" t="0" r="r" b="b"/>
              <a:pathLst>
                <a:path w="666" h="44">
                  <a:moveTo>
                    <a:pt x="30" y="0"/>
                  </a:moveTo>
                  <a:lnTo>
                    <a:pt x="0" y="44"/>
                  </a:lnTo>
                  <a:lnTo>
                    <a:pt x="666" y="44"/>
                  </a:lnTo>
                  <a:lnTo>
                    <a:pt x="666" y="0"/>
                  </a:lnTo>
                  <a:lnTo>
                    <a:pt x="30" y="0"/>
                  </a:lnTo>
                  <a:close/>
                </a:path>
              </a:pathLst>
            </a:custGeom>
            <a:solidFill>
              <a:srgbClr val="C7000B"/>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8"/>
            <p:cNvSpPr>
              <a:spLocks/>
            </p:cNvSpPr>
            <p:nvPr/>
          </p:nvSpPr>
          <p:spPr bwMode="auto">
            <a:xfrm>
              <a:off x="1587" y="9705975"/>
              <a:ext cx="1057275" cy="69850"/>
            </a:xfrm>
            <a:custGeom>
              <a:avLst/>
              <a:gdLst>
                <a:gd name="T0" fmla="*/ 0 w 666"/>
                <a:gd name="T1" fmla="*/ 0 h 44"/>
                <a:gd name="T2" fmla="*/ 0 w 666"/>
                <a:gd name="T3" fmla="*/ 44 h 44"/>
                <a:gd name="T4" fmla="*/ 636 w 666"/>
                <a:gd name="T5" fmla="*/ 44 h 44"/>
                <a:gd name="T6" fmla="*/ 666 w 666"/>
                <a:gd name="T7" fmla="*/ 0 h 44"/>
                <a:gd name="T8" fmla="*/ 0 w 666"/>
                <a:gd name="T9" fmla="*/ 0 h 44"/>
              </a:gdLst>
              <a:ahLst/>
              <a:cxnLst>
                <a:cxn ang="0">
                  <a:pos x="T0" y="T1"/>
                </a:cxn>
                <a:cxn ang="0">
                  <a:pos x="T2" y="T3"/>
                </a:cxn>
                <a:cxn ang="0">
                  <a:pos x="T4" y="T5"/>
                </a:cxn>
                <a:cxn ang="0">
                  <a:pos x="T6" y="T7"/>
                </a:cxn>
                <a:cxn ang="0">
                  <a:pos x="T8" y="T9"/>
                </a:cxn>
              </a:cxnLst>
              <a:rect l="0" t="0" r="r" b="b"/>
              <a:pathLst>
                <a:path w="666" h="44">
                  <a:moveTo>
                    <a:pt x="0" y="0"/>
                  </a:moveTo>
                  <a:lnTo>
                    <a:pt x="0" y="44"/>
                  </a:lnTo>
                  <a:lnTo>
                    <a:pt x="636" y="44"/>
                  </a:lnTo>
                  <a:lnTo>
                    <a:pt x="666" y="0"/>
                  </a:lnTo>
                  <a:lnTo>
                    <a:pt x="0" y="0"/>
                  </a:lnTo>
                  <a:close/>
                </a:path>
              </a:pathLst>
            </a:custGeom>
            <a:solidFill>
              <a:srgbClr val="C7000B"/>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9"/>
            <p:cNvSpPr>
              <a:spLocks/>
            </p:cNvSpPr>
            <p:nvPr/>
          </p:nvSpPr>
          <p:spPr bwMode="auto">
            <a:xfrm>
              <a:off x="1049337" y="9705975"/>
              <a:ext cx="5461001" cy="69850"/>
            </a:xfrm>
            <a:custGeom>
              <a:avLst/>
              <a:gdLst>
                <a:gd name="T0" fmla="*/ 30 w 3440"/>
                <a:gd name="T1" fmla="*/ 0 h 44"/>
                <a:gd name="T2" fmla="*/ 0 w 3440"/>
                <a:gd name="T3" fmla="*/ 44 h 44"/>
                <a:gd name="T4" fmla="*/ 3410 w 3440"/>
                <a:gd name="T5" fmla="*/ 44 h 44"/>
                <a:gd name="T6" fmla="*/ 3440 w 3440"/>
                <a:gd name="T7" fmla="*/ 0 h 44"/>
                <a:gd name="T8" fmla="*/ 30 w 3440"/>
                <a:gd name="T9" fmla="*/ 0 h 44"/>
              </a:gdLst>
              <a:ahLst/>
              <a:cxnLst>
                <a:cxn ang="0">
                  <a:pos x="T0" y="T1"/>
                </a:cxn>
                <a:cxn ang="0">
                  <a:pos x="T2" y="T3"/>
                </a:cxn>
                <a:cxn ang="0">
                  <a:pos x="T4" y="T5"/>
                </a:cxn>
                <a:cxn ang="0">
                  <a:pos x="T6" y="T7"/>
                </a:cxn>
                <a:cxn ang="0">
                  <a:pos x="T8" y="T9"/>
                </a:cxn>
              </a:cxnLst>
              <a:rect l="0" t="0" r="r" b="b"/>
              <a:pathLst>
                <a:path w="3440" h="44">
                  <a:moveTo>
                    <a:pt x="30" y="0"/>
                  </a:moveTo>
                  <a:lnTo>
                    <a:pt x="0" y="44"/>
                  </a:lnTo>
                  <a:lnTo>
                    <a:pt x="3410" y="44"/>
                  </a:lnTo>
                  <a:lnTo>
                    <a:pt x="3440" y="0"/>
                  </a:lnTo>
                  <a:lnTo>
                    <a:pt x="30" y="0"/>
                  </a:lnTo>
                  <a:close/>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12" name="Holder 6"/>
          <p:cNvSpPr>
            <a:spLocks noGrp="1"/>
          </p:cNvSpPr>
          <p:nvPr>
            <p:ph type="sldNum" sz="quarter" idx="4"/>
          </p:nvPr>
        </p:nvSpPr>
        <p:spPr>
          <a:xfrm>
            <a:off x="6902450" y="9617401"/>
            <a:ext cx="189230" cy="152400"/>
          </a:xfrm>
          <a:prstGeom prst="rect">
            <a:avLst/>
          </a:prstGeom>
        </p:spPr>
        <p:txBody>
          <a:bodyPr lIns="0" tIns="0" rIns="0" bIns="0"/>
          <a:lstStyle>
            <a:lvl1pPr>
              <a:defRPr sz="1000" b="0" i="0">
                <a:solidFill>
                  <a:srgbClr val="414042"/>
                </a:solidFill>
                <a:latin typeface="Huawei Sans Medium"/>
                <a:cs typeface="Huawei Sans Medium"/>
              </a:defRPr>
            </a:lvl1pPr>
          </a:lstStyle>
          <a:p>
            <a:pPr marL="25400">
              <a:lnSpc>
                <a:spcPct val="100000"/>
              </a:lnSpc>
            </a:pPr>
            <a:fld id="{81D60167-4931-47E6-BA6A-407CBD079E47}" type="slidenum">
              <a:rPr dirty="0"/>
              <a:t>‹#›</a:t>
            </a:fld>
            <a:endParaRPr dirty="0"/>
          </a:p>
        </p:txBody>
      </p:sp>
    </p:spTree>
    <p:extLst>
      <p:ext uri="{BB962C8B-B14F-4D97-AF65-F5344CB8AC3E}">
        <p14:creationId xmlns:p14="http://schemas.microsoft.com/office/powerpoint/2010/main" val="1645649496"/>
      </p:ext>
    </p:extLst>
  </p:cSld>
  <p:clrMap bg1="lt1" tx1="dk1" bg2="lt2" tx2="dk2" accent1="accent1" accent2="accent2" accent3="accent3" accent4="accent4" accent5="accent5" accent6="accent6" hlink="hlink" folHlink="folHlink"/>
  <p:sldLayoutIdLst>
    <p:sldLayoutId id="2147483687" r:id="rId1"/>
  </p:sldLayoutIdLst>
  <p:timing>
    <p:tnLst>
      <p:par>
        <p:cTn id="1" dur="indefinite" restart="never" nodeType="tmRoot"/>
      </p:par>
    </p:tnLst>
  </p:timing>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Users\Administrator\Desktop\底纹.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r="2173"/>
          <a:stretch/>
        </p:blipFill>
        <p:spPr bwMode="auto">
          <a:xfrm>
            <a:off x="-1587" y="794"/>
            <a:ext cx="7559675" cy="10260013"/>
          </a:xfrm>
          <a:prstGeom prst="rect">
            <a:avLst/>
          </a:prstGeom>
          <a:noFill/>
          <a:extLst>
            <a:ext uri="{909E8E84-426E-40DD-AFC4-6F175D3DCCD1}">
              <a14:hiddenFill xmlns:a14="http://schemas.microsoft.com/office/drawing/2010/main">
                <a:solidFill>
                  <a:srgbClr val="FFFFFF"/>
                </a:solidFill>
              </a14:hiddenFill>
            </a:ext>
          </a:extLst>
        </p:spPr>
      </p:pic>
      <p:sp>
        <p:nvSpPr>
          <p:cNvPr id="8" name="object 2"/>
          <p:cNvSpPr txBox="1"/>
          <p:nvPr userDrawn="1"/>
        </p:nvSpPr>
        <p:spPr>
          <a:xfrm>
            <a:off x="623298" y="443715"/>
            <a:ext cx="4526552" cy="169277"/>
          </a:xfrm>
          <a:prstGeom prst="rect">
            <a:avLst/>
          </a:prstGeom>
        </p:spPr>
        <p:txBody>
          <a:bodyPr vert="horz" wrap="square" lIns="0" tIns="0" rIns="0" bIns="0" rtlCol="0">
            <a:spAutoFit/>
          </a:bodyPr>
          <a:lstStyle/>
          <a:p>
            <a:pPr marL="12700" marR="5080">
              <a:spcBef>
                <a:spcPts val="555"/>
              </a:spcBef>
            </a:pPr>
            <a:r>
              <a:rPr lang="en-US" altLang="zh-CN" sz="1100" spc="80" dirty="0" err="1" smtClean="0">
                <a:solidFill>
                  <a:srgbClr val="C00000"/>
                </a:solidFill>
                <a:latin typeface="Huawei Sans" panose="020C0503030203020204" pitchFamily="34" charset="0"/>
                <a:ea typeface="方正兰亭中黑简体" panose="02000000000000000000" pitchFamily="2" charset="-122"/>
                <a:cs typeface="Huawei Sans" panose="020C0503030203020204" pitchFamily="34" charset="0"/>
              </a:rPr>
              <a:t>FusionPower</a:t>
            </a:r>
            <a:r>
              <a:rPr lang="zh-CN" altLang="en-US" sz="1100" spc="80" dirty="0" smtClean="0">
                <a:solidFill>
                  <a:srgbClr val="C00000"/>
                </a:solidFill>
                <a:latin typeface="方正兰亭中黑简体" panose="02000000000000000000" pitchFamily="2" charset="-122"/>
                <a:ea typeface="方正兰亭中黑简体" panose="02000000000000000000" pitchFamily="2" charset="-122"/>
                <a:cs typeface="方正兰亭黑简体"/>
              </a:rPr>
              <a:t>智能供电解决方案</a:t>
            </a:r>
            <a:endParaRPr lang="zh-CN" altLang="en-US" sz="1100" spc="80" dirty="0">
              <a:solidFill>
                <a:srgbClr val="C00000"/>
              </a:solidFill>
              <a:latin typeface="方正兰亭中黑简体" panose="02000000000000000000" pitchFamily="2" charset="-122"/>
              <a:ea typeface="方正兰亭中黑简体" panose="02000000000000000000" pitchFamily="2" charset="-122"/>
              <a:cs typeface="方正兰亭黑简体"/>
            </a:endParaRPr>
          </a:p>
        </p:txBody>
      </p:sp>
      <p:sp>
        <p:nvSpPr>
          <p:cNvPr id="9" name="object 3"/>
          <p:cNvSpPr/>
          <p:nvPr userDrawn="1"/>
        </p:nvSpPr>
        <p:spPr>
          <a:xfrm>
            <a:off x="0" y="369000"/>
            <a:ext cx="7560309" cy="0"/>
          </a:xfrm>
          <a:custGeom>
            <a:avLst/>
            <a:gdLst/>
            <a:ahLst/>
            <a:cxnLst/>
            <a:rect l="l" t="t" r="r" b="b"/>
            <a:pathLst>
              <a:path w="7560309">
                <a:moveTo>
                  <a:pt x="0" y="0"/>
                </a:moveTo>
                <a:lnTo>
                  <a:pt x="7560005" y="0"/>
                </a:lnTo>
              </a:path>
            </a:pathLst>
          </a:custGeom>
          <a:ln w="25400">
            <a:solidFill>
              <a:srgbClr val="58595B"/>
            </a:solidFill>
          </a:ln>
        </p:spPr>
        <p:txBody>
          <a:bodyPr wrap="square" lIns="0" tIns="0" rIns="0" bIns="0" rtlCol="0"/>
          <a:lstStyle/>
          <a:p>
            <a:endParaRPr>
              <a:solidFill>
                <a:prstClr val="black"/>
              </a:solidFill>
            </a:endParaRPr>
          </a:p>
        </p:txBody>
      </p:sp>
      <p:sp>
        <p:nvSpPr>
          <p:cNvPr id="10" name="object 4"/>
          <p:cNvSpPr/>
          <p:nvPr userDrawn="1"/>
        </p:nvSpPr>
        <p:spPr>
          <a:xfrm>
            <a:off x="0" y="670800"/>
            <a:ext cx="7560309" cy="0"/>
          </a:xfrm>
          <a:custGeom>
            <a:avLst/>
            <a:gdLst/>
            <a:ahLst/>
            <a:cxnLst/>
            <a:rect l="l" t="t" r="r" b="b"/>
            <a:pathLst>
              <a:path w="7560309">
                <a:moveTo>
                  <a:pt x="0" y="0"/>
                </a:moveTo>
                <a:lnTo>
                  <a:pt x="7560005" y="0"/>
                </a:lnTo>
              </a:path>
            </a:pathLst>
          </a:custGeom>
          <a:ln w="12700">
            <a:solidFill>
              <a:srgbClr val="808285"/>
            </a:solidFill>
            <a:prstDash val="sysDot"/>
          </a:ln>
        </p:spPr>
        <p:txBody>
          <a:bodyPr wrap="square" lIns="0" tIns="0" rIns="0" bIns="0" rtlCol="0"/>
          <a:lstStyle/>
          <a:p>
            <a:endParaRPr>
              <a:solidFill>
                <a:prstClr val="black"/>
              </a:solidFill>
            </a:endParaRPr>
          </a:p>
        </p:txBody>
      </p:sp>
      <p:grpSp>
        <p:nvGrpSpPr>
          <p:cNvPr id="11" name="组合 10"/>
          <p:cNvGrpSpPr/>
          <p:nvPr userDrawn="1"/>
        </p:nvGrpSpPr>
        <p:grpSpPr>
          <a:xfrm>
            <a:off x="1587" y="9930130"/>
            <a:ext cx="7556501" cy="69850"/>
            <a:chOff x="1587" y="9705975"/>
            <a:chExt cx="7556501" cy="69850"/>
          </a:xfrm>
        </p:grpSpPr>
        <p:sp>
          <p:nvSpPr>
            <p:cNvPr id="15" name="Freeform 7"/>
            <p:cNvSpPr>
              <a:spLocks/>
            </p:cNvSpPr>
            <p:nvPr/>
          </p:nvSpPr>
          <p:spPr bwMode="auto">
            <a:xfrm>
              <a:off x="6500813" y="9705975"/>
              <a:ext cx="1057275" cy="69850"/>
            </a:xfrm>
            <a:custGeom>
              <a:avLst/>
              <a:gdLst>
                <a:gd name="T0" fmla="*/ 30 w 666"/>
                <a:gd name="T1" fmla="*/ 0 h 44"/>
                <a:gd name="T2" fmla="*/ 0 w 666"/>
                <a:gd name="T3" fmla="*/ 44 h 44"/>
                <a:gd name="T4" fmla="*/ 666 w 666"/>
                <a:gd name="T5" fmla="*/ 44 h 44"/>
                <a:gd name="T6" fmla="*/ 666 w 666"/>
                <a:gd name="T7" fmla="*/ 0 h 44"/>
                <a:gd name="T8" fmla="*/ 30 w 666"/>
                <a:gd name="T9" fmla="*/ 0 h 44"/>
              </a:gdLst>
              <a:ahLst/>
              <a:cxnLst>
                <a:cxn ang="0">
                  <a:pos x="T0" y="T1"/>
                </a:cxn>
                <a:cxn ang="0">
                  <a:pos x="T2" y="T3"/>
                </a:cxn>
                <a:cxn ang="0">
                  <a:pos x="T4" y="T5"/>
                </a:cxn>
                <a:cxn ang="0">
                  <a:pos x="T6" y="T7"/>
                </a:cxn>
                <a:cxn ang="0">
                  <a:pos x="T8" y="T9"/>
                </a:cxn>
              </a:cxnLst>
              <a:rect l="0" t="0" r="r" b="b"/>
              <a:pathLst>
                <a:path w="666" h="44">
                  <a:moveTo>
                    <a:pt x="30" y="0"/>
                  </a:moveTo>
                  <a:lnTo>
                    <a:pt x="0" y="44"/>
                  </a:lnTo>
                  <a:lnTo>
                    <a:pt x="666" y="44"/>
                  </a:lnTo>
                  <a:lnTo>
                    <a:pt x="666" y="0"/>
                  </a:lnTo>
                  <a:lnTo>
                    <a:pt x="30" y="0"/>
                  </a:lnTo>
                  <a:close/>
                </a:path>
              </a:pathLst>
            </a:custGeom>
            <a:solidFill>
              <a:srgbClr val="C7000B"/>
            </a:solidFill>
            <a:ln>
              <a:noFill/>
            </a:ln>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6" name="Freeform 8"/>
            <p:cNvSpPr>
              <a:spLocks/>
            </p:cNvSpPr>
            <p:nvPr/>
          </p:nvSpPr>
          <p:spPr bwMode="auto">
            <a:xfrm>
              <a:off x="1587" y="9705975"/>
              <a:ext cx="1057275" cy="69850"/>
            </a:xfrm>
            <a:custGeom>
              <a:avLst/>
              <a:gdLst>
                <a:gd name="T0" fmla="*/ 0 w 666"/>
                <a:gd name="T1" fmla="*/ 0 h 44"/>
                <a:gd name="T2" fmla="*/ 0 w 666"/>
                <a:gd name="T3" fmla="*/ 44 h 44"/>
                <a:gd name="T4" fmla="*/ 636 w 666"/>
                <a:gd name="T5" fmla="*/ 44 h 44"/>
                <a:gd name="T6" fmla="*/ 666 w 666"/>
                <a:gd name="T7" fmla="*/ 0 h 44"/>
                <a:gd name="T8" fmla="*/ 0 w 666"/>
                <a:gd name="T9" fmla="*/ 0 h 44"/>
              </a:gdLst>
              <a:ahLst/>
              <a:cxnLst>
                <a:cxn ang="0">
                  <a:pos x="T0" y="T1"/>
                </a:cxn>
                <a:cxn ang="0">
                  <a:pos x="T2" y="T3"/>
                </a:cxn>
                <a:cxn ang="0">
                  <a:pos x="T4" y="T5"/>
                </a:cxn>
                <a:cxn ang="0">
                  <a:pos x="T6" y="T7"/>
                </a:cxn>
                <a:cxn ang="0">
                  <a:pos x="T8" y="T9"/>
                </a:cxn>
              </a:cxnLst>
              <a:rect l="0" t="0" r="r" b="b"/>
              <a:pathLst>
                <a:path w="666" h="44">
                  <a:moveTo>
                    <a:pt x="0" y="0"/>
                  </a:moveTo>
                  <a:lnTo>
                    <a:pt x="0" y="44"/>
                  </a:lnTo>
                  <a:lnTo>
                    <a:pt x="636" y="44"/>
                  </a:lnTo>
                  <a:lnTo>
                    <a:pt x="666" y="0"/>
                  </a:lnTo>
                  <a:lnTo>
                    <a:pt x="0" y="0"/>
                  </a:lnTo>
                  <a:close/>
                </a:path>
              </a:pathLst>
            </a:custGeom>
            <a:solidFill>
              <a:srgbClr val="C7000B"/>
            </a:solidFill>
            <a:ln>
              <a:noFill/>
            </a:ln>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sp>
          <p:nvSpPr>
            <p:cNvPr id="17" name="Freeform 9"/>
            <p:cNvSpPr>
              <a:spLocks/>
            </p:cNvSpPr>
            <p:nvPr/>
          </p:nvSpPr>
          <p:spPr bwMode="auto">
            <a:xfrm>
              <a:off x="1049337" y="9705975"/>
              <a:ext cx="5461001" cy="69850"/>
            </a:xfrm>
            <a:custGeom>
              <a:avLst/>
              <a:gdLst>
                <a:gd name="T0" fmla="*/ 30 w 3440"/>
                <a:gd name="T1" fmla="*/ 0 h 44"/>
                <a:gd name="T2" fmla="*/ 0 w 3440"/>
                <a:gd name="T3" fmla="*/ 44 h 44"/>
                <a:gd name="T4" fmla="*/ 3410 w 3440"/>
                <a:gd name="T5" fmla="*/ 44 h 44"/>
                <a:gd name="T6" fmla="*/ 3440 w 3440"/>
                <a:gd name="T7" fmla="*/ 0 h 44"/>
                <a:gd name="T8" fmla="*/ 30 w 3440"/>
                <a:gd name="T9" fmla="*/ 0 h 44"/>
              </a:gdLst>
              <a:ahLst/>
              <a:cxnLst>
                <a:cxn ang="0">
                  <a:pos x="T0" y="T1"/>
                </a:cxn>
                <a:cxn ang="0">
                  <a:pos x="T2" y="T3"/>
                </a:cxn>
                <a:cxn ang="0">
                  <a:pos x="T4" y="T5"/>
                </a:cxn>
                <a:cxn ang="0">
                  <a:pos x="T6" y="T7"/>
                </a:cxn>
                <a:cxn ang="0">
                  <a:pos x="T8" y="T9"/>
                </a:cxn>
              </a:cxnLst>
              <a:rect l="0" t="0" r="r" b="b"/>
              <a:pathLst>
                <a:path w="3440" h="44">
                  <a:moveTo>
                    <a:pt x="30" y="0"/>
                  </a:moveTo>
                  <a:lnTo>
                    <a:pt x="0" y="44"/>
                  </a:lnTo>
                  <a:lnTo>
                    <a:pt x="3410" y="44"/>
                  </a:lnTo>
                  <a:lnTo>
                    <a:pt x="3440" y="0"/>
                  </a:lnTo>
                  <a:lnTo>
                    <a:pt x="30" y="0"/>
                  </a:lnTo>
                  <a:close/>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zh-CN" altLang="en-US">
                <a:solidFill>
                  <a:prstClr val="black"/>
                </a:solidFill>
              </a:endParaRPr>
            </a:p>
          </p:txBody>
        </p:sp>
      </p:grpSp>
    </p:spTree>
    <p:extLst>
      <p:ext uri="{BB962C8B-B14F-4D97-AF65-F5344CB8AC3E}">
        <p14:creationId xmlns:p14="http://schemas.microsoft.com/office/powerpoint/2010/main" val="1910221348"/>
      </p:ext>
    </p:extLst>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7"/>
          </p:nvPr>
        </p:nvSpPr>
        <p:spPr/>
        <p:txBody>
          <a:bodyPr/>
          <a:lstStyle/>
          <a:p>
            <a:pPr marL="25400">
              <a:lnSpc>
                <a:spcPct val="100000"/>
              </a:lnSpc>
            </a:pPr>
            <a:fld id="{81D60167-4931-47E6-BA6A-407CBD079E47}" type="slidenum">
              <a:rPr lang="en-US" altLang="zh-CN" smtClean="0">
                <a:latin typeface="+mn-lt"/>
                <a:cs typeface="+mn-ea"/>
                <a:sym typeface="+mn-lt"/>
              </a:rPr>
              <a:t>1</a:t>
            </a:fld>
            <a:endParaRPr lang="en-US" altLang="zh-CN" dirty="0">
              <a:latin typeface="+mn-lt"/>
              <a:cs typeface="+mn-ea"/>
              <a:sym typeface="+mn-lt"/>
            </a:endParaRPr>
          </a:p>
        </p:txBody>
      </p:sp>
      <p:sp>
        <p:nvSpPr>
          <p:cNvPr id="24" name="object 6"/>
          <p:cNvSpPr txBox="1"/>
          <p:nvPr/>
        </p:nvSpPr>
        <p:spPr>
          <a:xfrm>
            <a:off x="708236" y="4749800"/>
            <a:ext cx="3401442" cy="4537139"/>
          </a:xfrm>
          <a:prstGeom prst="rect">
            <a:avLst/>
          </a:prstGeom>
        </p:spPr>
        <p:txBody>
          <a:bodyPr vert="horz" wrap="square" lIns="0" tIns="0" rIns="0" bIns="0" rtlCol="0">
            <a:spAutoFit/>
          </a:bodyPr>
          <a:lstStyle/>
          <a:p>
            <a:pPr marL="12700"/>
            <a:endParaRPr sz="2000" dirty="0">
              <a:solidFill>
                <a:prstClr val="black"/>
              </a:solidFill>
              <a:cs typeface="+mn-ea"/>
              <a:sym typeface="+mn-lt"/>
            </a:endParaRPr>
          </a:p>
          <a:p>
            <a:pPr>
              <a:spcBef>
                <a:spcPts val="54"/>
              </a:spcBef>
              <a:buFont typeface="Huawei Sans Light"/>
              <a:buChar char="•"/>
            </a:pPr>
            <a:endParaRPr sz="1050" dirty="0">
              <a:solidFill>
                <a:prstClr val="black"/>
              </a:solidFill>
              <a:cs typeface="+mn-ea"/>
              <a:sym typeface="+mn-lt"/>
            </a:endParaRPr>
          </a:p>
          <a:p>
            <a:pPr marL="12700">
              <a:spcAft>
                <a:spcPts val="600"/>
              </a:spcAft>
            </a:pPr>
            <a:r>
              <a:rPr lang="en-US" altLang="zh-CN" sz="1600" b="1" dirty="0" smtClean="0">
                <a:solidFill>
                  <a:srgbClr val="C00000"/>
                </a:solidFill>
                <a:cs typeface="+mn-ea"/>
                <a:sym typeface="+mn-lt"/>
              </a:rPr>
              <a:t>Features</a:t>
            </a:r>
            <a:endParaRPr sz="1600" dirty="0" smtClean="0">
              <a:solidFill>
                <a:prstClr val="black"/>
              </a:solidFill>
              <a:cs typeface="+mn-ea"/>
              <a:sym typeface="+mn-lt"/>
            </a:endParaRPr>
          </a:p>
          <a:p>
            <a:pPr marL="12700">
              <a:lnSpc>
                <a:spcPct val="100000"/>
              </a:lnSpc>
            </a:pPr>
            <a:endParaRPr lang="en-US" altLang="zh-CN" sz="900" b="1" dirty="0" smtClean="0">
              <a:cs typeface="+mn-ea"/>
              <a:sym typeface="+mn-lt"/>
            </a:endParaRPr>
          </a:p>
          <a:p>
            <a:pPr marL="12700">
              <a:lnSpc>
                <a:spcPct val="100000"/>
              </a:lnSpc>
            </a:pPr>
            <a:r>
              <a:rPr lang="en-US" altLang="zh-CN" sz="800" b="1" dirty="0">
                <a:cs typeface="+mn-ea"/>
                <a:sym typeface="+mn-lt"/>
              </a:rPr>
              <a:t>Simple</a:t>
            </a:r>
          </a:p>
          <a:p>
            <a:pPr marL="156210" indent="-143510">
              <a:lnSpc>
                <a:spcPct val="100000"/>
              </a:lnSpc>
              <a:spcBef>
                <a:spcPts val="320"/>
              </a:spcBef>
              <a:buFont typeface="Arial"/>
              <a:buChar char="•"/>
              <a:tabLst>
                <a:tab pos="156845" algn="l"/>
              </a:tabLst>
            </a:pPr>
            <a:r>
              <a:rPr lang="en-US" altLang="zh-CN" sz="800" dirty="0">
                <a:cs typeface="+mn-ea"/>
                <a:sym typeface="+mn-lt"/>
              </a:rPr>
              <a:t>Independent power-on/off button, no screen design, built-in Wi-Fi communication with mobile app, and intelligent features to comprehensively monitor the UPS status and improve intelligent application experience</a:t>
            </a:r>
          </a:p>
          <a:p>
            <a:pPr marL="156210" indent="-143510">
              <a:lnSpc>
                <a:spcPct val="100000"/>
              </a:lnSpc>
              <a:spcBef>
                <a:spcPts val="320"/>
              </a:spcBef>
              <a:spcAft>
                <a:spcPts val="600"/>
              </a:spcAft>
              <a:buFont typeface="Arial"/>
              <a:buChar char="•"/>
              <a:tabLst>
                <a:tab pos="156845" algn="l"/>
              </a:tabLst>
            </a:pPr>
            <a:r>
              <a:rPr lang="en-US" altLang="zh-CN" sz="800" dirty="0">
                <a:cs typeface="+mn-ea"/>
                <a:sym typeface="+mn-lt"/>
              </a:rPr>
              <a:t>The 6kVA model is 1U high and the 10kVA model is 2U high. High density and save installation space.</a:t>
            </a:r>
          </a:p>
          <a:p>
            <a:pPr marL="12700">
              <a:lnSpc>
                <a:spcPct val="100000"/>
              </a:lnSpc>
              <a:spcBef>
                <a:spcPts val="320"/>
              </a:spcBef>
              <a:tabLst>
                <a:tab pos="156845" algn="l"/>
              </a:tabLst>
            </a:pPr>
            <a:r>
              <a:rPr lang="en-US" altLang="zh-CN" sz="800" b="1" dirty="0">
                <a:cs typeface="+mn-ea"/>
                <a:sym typeface="+mn-lt"/>
              </a:rPr>
              <a:t>Efficient</a:t>
            </a:r>
          </a:p>
          <a:p>
            <a:pPr marL="156210" marR="7620" indent="-143510">
              <a:lnSpc>
                <a:spcPct val="129700"/>
              </a:lnSpc>
              <a:buFont typeface="Arial"/>
              <a:buChar char="•"/>
              <a:tabLst>
                <a:tab pos="156845" algn="l"/>
              </a:tabLst>
            </a:pPr>
            <a:r>
              <a:rPr lang="en-US" altLang="zh-CN" sz="800" dirty="0">
                <a:cs typeface="+mn-ea"/>
                <a:sym typeface="+mn-lt"/>
              </a:rPr>
              <a:t>Efficiency up to 96% at normal model, reduce energy consumption, green and energy-saving </a:t>
            </a:r>
          </a:p>
          <a:p>
            <a:pPr marL="156210" marR="7620" indent="-143510">
              <a:lnSpc>
                <a:spcPct val="129700"/>
              </a:lnSpc>
              <a:spcAft>
                <a:spcPts val="600"/>
              </a:spcAft>
              <a:buFont typeface="Arial"/>
              <a:buChar char="•"/>
              <a:tabLst>
                <a:tab pos="156845" algn="l"/>
              </a:tabLst>
            </a:pPr>
            <a:r>
              <a:rPr lang="en-US" altLang="zh-CN" sz="800" dirty="0">
                <a:cs typeface="+mn-ea"/>
                <a:sym typeface="+mn-lt"/>
              </a:rPr>
              <a:t>In ECO mode, the efficiency reaches 99%, which is economical and reliable.</a:t>
            </a:r>
          </a:p>
          <a:p>
            <a:pPr marL="12700" marR="7620">
              <a:lnSpc>
                <a:spcPct val="129700"/>
              </a:lnSpc>
              <a:tabLst>
                <a:tab pos="156845" algn="l"/>
              </a:tabLst>
            </a:pPr>
            <a:r>
              <a:rPr lang="en-US" altLang="zh-CN" sz="800" b="1" dirty="0">
                <a:cs typeface="+mn-ea"/>
                <a:sym typeface="+mn-lt"/>
              </a:rPr>
              <a:t>Smart</a:t>
            </a:r>
          </a:p>
          <a:p>
            <a:pPr marL="156210" indent="-143510">
              <a:lnSpc>
                <a:spcPct val="100000"/>
              </a:lnSpc>
              <a:spcBef>
                <a:spcPts val="320"/>
              </a:spcBef>
              <a:buFont typeface="Arial"/>
              <a:buChar char="•"/>
              <a:tabLst>
                <a:tab pos="156845" algn="l"/>
              </a:tabLst>
            </a:pPr>
            <a:r>
              <a:rPr lang="en-US" altLang="zh-CN" sz="800" dirty="0">
                <a:cs typeface="+mn-ea"/>
                <a:sym typeface="+mn-lt"/>
              </a:rPr>
              <a:t>All-link </a:t>
            </a:r>
            <a:r>
              <a:rPr lang="en-US" altLang="zh-CN" sz="800" dirty="0" err="1">
                <a:cs typeface="+mn-ea"/>
                <a:sym typeface="+mn-lt"/>
              </a:rPr>
              <a:t>iPower</a:t>
            </a:r>
            <a:r>
              <a:rPr lang="en-US" altLang="zh-CN" sz="800" dirty="0">
                <a:cs typeface="+mn-ea"/>
                <a:sym typeface="+mn-lt"/>
              </a:rPr>
              <a:t> Monitoring, Changing Passive to AI Predictive Maintenance, Implementing Intelligent Maintenance-Free</a:t>
            </a:r>
          </a:p>
          <a:p>
            <a:pPr marL="156210" indent="-143510">
              <a:lnSpc>
                <a:spcPct val="100000"/>
              </a:lnSpc>
              <a:spcBef>
                <a:spcPts val="320"/>
              </a:spcBef>
              <a:buFont typeface="Arial"/>
              <a:buChar char="•"/>
              <a:tabLst>
                <a:tab pos="156845" algn="l"/>
              </a:tabLst>
            </a:pPr>
            <a:r>
              <a:rPr lang="en-US" altLang="zh-CN" sz="800" dirty="0">
                <a:cs typeface="+mn-ea"/>
                <a:sym typeface="+mn-lt"/>
              </a:rPr>
              <a:t>Optional 4G modules support cloud-based management of multiple sites, reducing O&amp;M costs.</a:t>
            </a:r>
          </a:p>
          <a:p>
            <a:pPr marL="156210" indent="-143510">
              <a:lnSpc>
                <a:spcPct val="100000"/>
              </a:lnSpc>
              <a:spcBef>
                <a:spcPts val="320"/>
              </a:spcBef>
              <a:spcAft>
                <a:spcPts val="600"/>
              </a:spcAft>
              <a:buFont typeface="Arial"/>
              <a:buChar char="•"/>
              <a:tabLst>
                <a:tab pos="156845" algn="l"/>
              </a:tabLst>
            </a:pPr>
            <a:r>
              <a:rPr lang="en-US" altLang="zh-CN" sz="800" dirty="0">
                <a:cs typeface="+mn-ea"/>
                <a:sym typeface="+mn-lt"/>
              </a:rPr>
              <a:t>Supports hybrid use of old and new lithium batteries and phased capacity expansion</a:t>
            </a:r>
          </a:p>
          <a:p>
            <a:pPr marL="12700">
              <a:lnSpc>
                <a:spcPct val="100000"/>
              </a:lnSpc>
              <a:spcBef>
                <a:spcPts val="320"/>
              </a:spcBef>
              <a:tabLst>
                <a:tab pos="156845" algn="l"/>
              </a:tabLst>
            </a:pPr>
            <a:r>
              <a:rPr lang="en-US" altLang="zh-CN" sz="800" b="1" dirty="0">
                <a:cs typeface="+mn-ea"/>
                <a:sym typeface="+mn-lt"/>
              </a:rPr>
              <a:t>Reliable</a:t>
            </a:r>
            <a:endParaRPr lang="en-US" altLang="zh-CN" sz="800" dirty="0">
              <a:cs typeface="+mn-ea"/>
              <a:sym typeface="+mn-lt"/>
            </a:endParaRPr>
          </a:p>
          <a:p>
            <a:pPr marL="156210" indent="-143510">
              <a:lnSpc>
                <a:spcPct val="100000"/>
              </a:lnSpc>
              <a:spcBef>
                <a:spcPts val="320"/>
              </a:spcBef>
              <a:buFont typeface="Arial"/>
              <a:buChar char="•"/>
              <a:tabLst>
                <a:tab pos="156845" algn="l"/>
              </a:tabLst>
            </a:pPr>
            <a:r>
              <a:rPr lang="en-US" altLang="zh-CN" sz="800" dirty="0">
                <a:cs typeface="+mn-ea"/>
                <a:sym typeface="+mn-lt"/>
              </a:rPr>
              <a:t>5kA lightning protection design, reducing lightning-related failure rate</a:t>
            </a:r>
          </a:p>
          <a:p>
            <a:pPr marL="156210" indent="-143510">
              <a:lnSpc>
                <a:spcPct val="100000"/>
              </a:lnSpc>
              <a:spcBef>
                <a:spcPts val="320"/>
              </a:spcBef>
              <a:buFont typeface="Arial"/>
              <a:buChar char="•"/>
              <a:tabLst>
                <a:tab pos="156845" algn="l"/>
              </a:tabLst>
            </a:pPr>
            <a:r>
              <a:rPr lang="en-US" altLang="zh-CN" sz="800" dirty="0">
                <a:cs typeface="+mn-ea"/>
                <a:sym typeface="+mn-lt"/>
              </a:rPr>
              <a:t>The input power grid adaptability is optimized. The D.G. capacity meets the requirement of 1:1.35.</a:t>
            </a:r>
          </a:p>
        </p:txBody>
      </p:sp>
      <p:sp>
        <p:nvSpPr>
          <p:cNvPr id="25" name="object 11"/>
          <p:cNvSpPr txBox="1"/>
          <p:nvPr/>
        </p:nvSpPr>
        <p:spPr>
          <a:xfrm>
            <a:off x="707642" y="1783080"/>
            <a:ext cx="1470408" cy="246221"/>
          </a:xfrm>
          <a:prstGeom prst="rect">
            <a:avLst/>
          </a:prstGeom>
        </p:spPr>
        <p:txBody>
          <a:bodyPr vert="horz" wrap="square" lIns="0" tIns="0" rIns="0" bIns="0" rtlCol="0">
            <a:spAutoFit/>
          </a:bodyPr>
          <a:lstStyle/>
          <a:p>
            <a:pPr marL="12700"/>
            <a:r>
              <a:rPr lang="en-US" altLang="zh-CN" sz="1600" b="1" spc="40" dirty="0">
                <a:solidFill>
                  <a:srgbClr val="C00000"/>
                </a:solidFill>
                <a:cs typeface="+mn-ea"/>
                <a:sym typeface="+mn-lt"/>
              </a:rPr>
              <a:t>Introduction</a:t>
            </a:r>
          </a:p>
        </p:txBody>
      </p:sp>
      <p:grpSp>
        <p:nvGrpSpPr>
          <p:cNvPr id="26" name="组合 25"/>
          <p:cNvGrpSpPr/>
          <p:nvPr/>
        </p:nvGrpSpPr>
        <p:grpSpPr>
          <a:xfrm>
            <a:off x="719997" y="2114112"/>
            <a:ext cx="3369599" cy="36000"/>
            <a:chOff x="719997" y="2768600"/>
            <a:chExt cx="3369599" cy="36000"/>
          </a:xfrm>
        </p:grpSpPr>
        <p:sp>
          <p:nvSpPr>
            <p:cNvPr id="27" name="矩形 26"/>
            <p:cNvSpPr/>
            <p:nvPr/>
          </p:nvSpPr>
          <p:spPr>
            <a:xfrm>
              <a:off x="719997" y="2768600"/>
              <a:ext cx="432000" cy="36000"/>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cxnSp>
          <p:nvCxnSpPr>
            <p:cNvPr id="28" name="直接连接符 27"/>
            <p:cNvCxnSpPr/>
            <p:nvPr/>
          </p:nvCxnSpPr>
          <p:spPr>
            <a:xfrm>
              <a:off x="719997" y="2768600"/>
              <a:ext cx="3369599" cy="0"/>
            </a:xfrm>
            <a:prstGeom prst="line">
              <a:avLst/>
            </a:prstGeom>
            <a:ln>
              <a:solidFill>
                <a:srgbClr val="C7000B"/>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740079" y="4131038"/>
            <a:ext cx="3369599" cy="36000"/>
            <a:chOff x="719997" y="2768600"/>
            <a:chExt cx="3369599" cy="36000"/>
          </a:xfrm>
        </p:grpSpPr>
        <p:sp>
          <p:nvSpPr>
            <p:cNvPr id="30" name="矩形 29"/>
            <p:cNvSpPr/>
            <p:nvPr/>
          </p:nvSpPr>
          <p:spPr>
            <a:xfrm>
              <a:off x="719997" y="2768600"/>
              <a:ext cx="432000" cy="36000"/>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cxnSp>
          <p:nvCxnSpPr>
            <p:cNvPr id="31" name="直接连接符 30"/>
            <p:cNvCxnSpPr/>
            <p:nvPr/>
          </p:nvCxnSpPr>
          <p:spPr>
            <a:xfrm>
              <a:off x="719997" y="2768600"/>
              <a:ext cx="3369599" cy="0"/>
            </a:xfrm>
            <a:prstGeom prst="line">
              <a:avLst/>
            </a:prstGeom>
            <a:ln>
              <a:solidFill>
                <a:srgbClr val="C7000B"/>
              </a:solidFill>
            </a:ln>
          </p:spPr>
          <p:style>
            <a:lnRef idx="1">
              <a:schemeClr val="accent1"/>
            </a:lnRef>
            <a:fillRef idx="0">
              <a:schemeClr val="accent1"/>
            </a:fillRef>
            <a:effectRef idx="0">
              <a:schemeClr val="accent1"/>
            </a:effectRef>
            <a:fontRef idx="minor">
              <a:schemeClr val="tx1"/>
            </a:fontRef>
          </p:style>
        </p:cxnSp>
      </p:grpSp>
      <p:grpSp>
        <p:nvGrpSpPr>
          <p:cNvPr id="32" name="组合 31"/>
          <p:cNvGrpSpPr/>
          <p:nvPr/>
        </p:nvGrpSpPr>
        <p:grpSpPr>
          <a:xfrm>
            <a:off x="740079" y="5543162"/>
            <a:ext cx="3369599" cy="36000"/>
            <a:chOff x="719997" y="2768600"/>
            <a:chExt cx="3369599" cy="36000"/>
          </a:xfrm>
        </p:grpSpPr>
        <p:sp>
          <p:nvSpPr>
            <p:cNvPr id="33" name="矩形 32"/>
            <p:cNvSpPr/>
            <p:nvPr/>
          </p:nvSpPr>
          <p:spPr>
            <a:xfrm>
              <a:off x="719997" y="2768600"/>
              <a:ext cx="432000" cy="36000"/>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cxnSp>
          <p:nvCxnSpPr>
            <p:cNvPr id="34" name="直接连接符 33"/>
            <p:cNvCxnSpPr/>
            <p:nvPr/>
          </p:nvCxnSpPr>
          <p:spPr>
            <a:xfrm>
              <a:off x="719997" y="2768600"/>
              <a:ext cx="3369599" cy="0"/>
            </a:xfrm>
            <a:prstGeom prst="line">
              <a:avLst/>
            </a:prstGeom>
            <a:ln>
              <a:solidFill>
                <a:srgbClr val="C7000B"/>
              </a:solidFill>
            </a:ln>
          </p:spPr>
          <p:style>
            <a:lnRef idx="1">
              <a:schemeClr val="accent1"/>
            </a:lnRef>
            <a:fillRef idx="0">
              <a:schemeClr val="accent1"/>
            </a:fillRef>
            <a:effectRef idx="0">
              <a:schemeClr val="accent1"/>
            </a:effectRef>
            <a:fontRef idx="minor">
              <a:schemeClr val="tx1"/>
            </a:fontRef>
          </p:style>
        </p:cxnSp>
      </p:grpSp>
      <p:sp>
        <p:nvSpPr>
          <p:cNvPr id="35" name="object 10"/>
          <p:cNvSpPr txBox="1">
            <a:spLocks/>
          </p:cNvSpPr>
          <p:nvPr/>
        </p:nvSpPr>
        <p:spPr>
          <a:xfrm>
            <a:off x="120650" y="450873"/>
            <a:ext cx="7484234" cy="937474"/>
          </a:xfrm>
          <a:prstGeom prst="rect">
            <a:avLst/>
          </a:prstGeom>
        </p:spPr>
        <p:txBody>
          <a:bodyPr vert="horz" wrap="square" lIns="0" tIns="562648" rIns="0" bIns="0" rtlCol="0">
            <a:spAutoFit/>
          </a:bodyPr>
          <a:lstStyle>
            <a:lvl1pPr>
              <a:defRPr>
                <a:latin typeface="+mj-lt"/>
                <a:ea typeface="+mj-ea"/>
                <a:cs typeface="+mj-cs"/>
              </a:defRPr>
            </a:lvl1pPr>
          </a:lstStyle>
          <a:p>
            <a:pPr marL="599440"/>
            <a:r>
              <a:rPr lang="en-US" altLang="zh-CN" sz="2400" b="1" kern="0" dirty="0" smtClean="0">
                <a:solidFill>
                  <a:srgbClr val="000000"/>
                </a:solidFill>
                <a:latin typeface="+mn-lt"/>
                <a:ea typeface="+mn-ea"/>
                <a:cs typeface="+mn-ea"/>
                <a:sym typeface="+mn-lt"/>
              </a:rPr>
              <a:t>UPS2000-H</a:t>
            </a:r>
            <a:endParaRPr lang="en-US" sz="2400" b="1" kern="0" dirty="0">
              <a:solidFill>
                <a:srgbClr val="000000"/>
              </a:solidFill>
              <a:latin typeface="+mn-lt"/>
              <a:ea typeface="+mn-ea"/>
              <a:cs typeface="+mn-ea"/>
              <a:sym typeface="+mn-lt"/>
            </a:endParaRPr>
          </a:p>
        </p:txBody>
      </p:sp>
      <p:sp>
        <p:nvSpPr>
          <p:cNvPr id="36" name="文本框 35"/>
          <p:cNvSpPr txBox="1"/>
          <p:nvPr/>
        </p:nvSpPr>
        <p:spPr>
          <a:xfrm>
            <a:off x="584730" y="1368664"/>
            <a:ext cx="1174698" cy="338554"/>
          </a:xfrm>
          <a:prstGeom prst="rect">
            <a:avLst/>
          </a:prstGeom>
          <a:noFill/>
        </p:spPr>
        <p:txBody>
          <a:bodyPr wrap="square" rtlCol="0">
            <a:spAutoFit/>
          </a:bodyPr>
          <a:lstStyle/>
          <a:p>
            <a:r>
              <a:rPr lang="en-US" altLang="zh-CN" sz="1600" kern="0" spc="-305" dirty="0">
                <a:solidFill>
                  <a:srgbClr val="595757"/>
                </a:solidFill>
                <a:cs typeface="+mn-ea"/>
                <a:sym typeface="+mn-lt"/>
              </a:rPr>
              <a:t> </a:t>
            </a:r>
            <a:r>
              <a:rPr lang="en-US" altLang="zh-CN" sz="1600" kern="0" spc="-5" dirty="0" smtClean="0">
                <a:solidFill>
                  <a:srgbClr val="595757"/>
                </a:solidFill>
                <a:cs typeface="+mn-ea"/>
                <a:sym typeface="+mn-lt"/>
              </a:rPr>
              <a:t>(6-10k</a:t>
            </a:r>
            <a:r>
              <a:rPr lang="en-US" altLang="zh-CN" sz="1600" kern="0" spc="-60" dirty="0" smtClean="0">
                <a:solidFill>
                  <a:srgbClr val="595757"/>
                </a:solidFill>
                <a:cs typeface="+mn-ea"/>
                <a:sym typeface="+mn-lt"/>
              </a:rPr>
              <a:t>V</a:t>
            </a:r>
            <a:r>
              <a:rPr lang="en-US" altLang="zh-CN" sz="1600" kern="0" spc="-5" dirty="0" smtClean="0">
                <a:solidFill>
                  <a:srgbClr val="595757"/>
                </a:solidFill>
                <a:cs typeface="+mn-ea"/>
                <a:sym typeface="+mn-lt"/>
              </a:rPr>
              <a:t>A)</a:t>
            </a:r>
            <a:endParaRPr lang="en-US" altLang="zh-CN" sz="1600" kern="0" dirty="0">
              <a:solidFill>
                <a:sysClr val="windowText" lastClr="000000"/>
              </a:solidFill>
              <a:cs typeface="+mn-ea"/>
              <a:sym typeface="+mn-lt"/>
            </a:endParaRPr>
          </a:p>
        </p:txBody>
      </p:sp>
      <p:sp>
        <p:nvSpPr>
          <p:cNvPr id="37" name="文本框 36"/>
          <p:cNvSpPr txBox="1"/>
          <p:nvPr/>
        </p:nvSpPr>
        <p:spPr>
          <a:xfrm>
            <a:off x="619941" y="2217449"/>
            <a:ext cx="3455628" cy="1414105"/>
          </a:xfrm>
          <a:prstGeom prst="rect">
            <a:avLst/>
          </a:prstGeom>
          <a:noFill/>
        </p:spPr>
        <p:txBody>
          <a:bodyPr wrap="square" rtlCol="0">
            <a:spAutoFit/>
          </a:bodyPr>
          <a:lstStyle/>
          <a:p>
            <a:pPr>
              <a:lnSpc>
                <a:spcPts val="1500"/>
              </a:lnSpc>
            </a:pPr>
            <a:r>
              <a:rPr lang="en-US" altLang="zh-CN" sz="800" dirty="0">
                <a:solidFill>
                  <a:prstClr val="black"/>
                </a:solidFill>
                <a:cs typeface="+mn-ea"/>
                <a:sym typeface="+mn-lt"/>
              </a:rPr>
              <a:t>The </a:t>
            </a:r>
            <a:r>
              <a:rPr lang="en-US" altLang="zh-CN" sz="800" dirty="0" err="1">
                <a:solidFill>
                  <a:prstClr val="black"/>
                </a:solidFill>
                <a:cs typeface="+mn-ea"/>
                <a:sym typeface="+mn-lt"/>
              </a:rPr>
              <a:t>FusionPower</a:t>
            </a:r>
            <a:r>
              <a:rPr lang="en-US" altLang="zh-CN" sz="800" dirty="0">
                <a:solidFill>
                  <a:prstClr val="black"/>
                </a:solidFill>
                <a:cs typeface="+mn-ea"/>
                <a:sym typeface="+mn-lt"/>
              </a:rPr>
              <a:t> series </a:t>
            </a:r>
            <a:r>
              <a:rPr lang="en-US" altLang="zh-CN" sz="800" dirty="0" err="1">
                <a:solidFill>
                  <a:prstClr val="black"/>
                </a:solidFill>
                <a:cs typeface="+mn-ea"/>
                <a:sym typeface="+mn-lt"/>
              </a:rPr>
              <a:t>SmartLi</a:t>
            </a:r>
            <a:r>
              <a:rPr lang="en-US" altLang="zh-CN" sz="800" dirty="0">
                <a:solidFill>
                  <a:prstClr val="black"/>
                </a:solidFill>
                <a:cs typeface="+mn-ea"/>
                <a:sym typeface="+mn-lt"/>
              </a:rPr>
              <a:t> UPS2000-H-(6~10kVA) is an ideal power supply solution for small-sized scenarios based on the online double conversion technology. It can eliminate various power grid problems and support rack or tower installation, with a high efficiency of 96%. Small size, high power density, saving installation space. In addition, no screen design and built-in Wi-Fi for communication with the mobile app, enabling flexible monitoring of the UPS status. </a:t>
            </a:r>
          </a:p>
        </p:txBody>
      </p:sp>
      <p:sp>
        <p:nvSpPr>
          <p:cNvPr id="38" name="文本框 37"/>
          <p:cNvSpPr txBox="1"/>
          <p:nvPr/>
        </p:nvSpPr>
        <p:spPr>
          <a:xfrm>
            <a:off x="613900" y="3783066"/>
            <a:ext cx="1371600" cy="369332"/>
          </a:xfrm>
          <a:prstGeom prst="rect">
            <a:avLst/>
          </a:prstGeom>
          <a:noFill/>
        </p:spPr>
        <p:txBody>
          <a:bodyPr wrap="square" rtlCol="0">
            <a:spAutoFit/>
          </a:bodyPr>
          <a:lstStyle/>
          <a:p>
            <a:pPr marL="12700"/>
            <a:r>
              <a:rPr lang="en-US" altLang="zh-CN" b="1" spc="-5" dirty="0">
                <a:solidFill>
                  <a:srgbClr val="C00000"/>
                </a:solidFill>
                <a:cs typeface="+mn-ea"/>
                <a:sym typeface="+mn-lt"/>
              </a:rPr>
              <a:t>Scenarios</a:t>
            </a:r>
          </a:p>
        </p:txBody>
      </p:sp>
      <p:sp>
        <p:nvSpPr>
          <p:cNvPr id="39" name="文本框 38"/>
          <p:cNvSpPr txBox="1"/>
          <p:nvPr/>
        </p:nvSpPr>
        <p:spPr>
          <a:xfrm>
            <a:off x="619941" y="4201471"/>
            <a:ext cx="3455628" cy="837024"/>
          </a:xfrm>
          <a:prstGeom prst="rect">
            <a:avLst/>
          </a:prstGeom>
          <a:noFill/>
        </p:spPr>
        <p:txBody>
          <a:bodyPr wrap="square" rtlCol="0">
            <a:spAutoFit/>
          </a:bodyPr>
          <a:lstStyle/>
          <a:p>
            <a:pPr marL="180975" marR="5080" indent="-168275">
              <a:lnSpc>
                <a:spcPts val="1500"/>
              </a:lnSpc>
              <a:buFont typeface="Arial" pitchFamily="34" charset="0"/>
              <a:buChar char="•"/>
            </a:pPr>
            <a:r>
              <a:rPr lang="en-US" altLang="zh-CN" sz="800" dirty="0">
                <a:solidFill>
                  <a:prstClr val="black"/>
                </a:solidFill>
                <a:cs typeface="+mn-ea"/>
                <a:sym typeface="+mn-lt"/>
              </a:rPr>
              <a:t>Small &amp; medium enterprises, large enterprise branch offices, bank branches and other small data centers</a:t>
            </a:r>
          </a:p>
          <a:p>
            <a:pPr marL="180975" marR="5080" indent="-168275">
              <a:lnSpc>
                <a:spcPts val="1500"/>
              </a:lnSpc>
              <a:buFont typeface="Arial" pitchFamily="34" charset="0"/>
              <a:buChar char="•"/>
            </a:pPr>
            <a:r>
              <a:rPr lang="en-US" altLang="zh-CN" sz="800" dirty="0">
                <a:solidFill>
                  <a:prstClr val="black"/>
                </a:solidFill>
                <a:cs typeface="+mn-ea"/>
                <a:sym typeface="+mn-lt"/>
              </a:rPr>
              <a:t>Networks, communications systems, automatic control systems</a:t>
            </a:r>
          </a:p>
          <a:p>
            <a:pPr marL="180975" marR="5080" indent="-168275">
              <a:lnSpc>
                <a:spcPts val="1500"/>
              </a:lnSpc>
              <a:buFont typeface="Arial" pitchFamily="34" charset="0"/>
              <a:buChar char="•"/>
            </a:pPr>
            <a:r>
              <a:rPr lang="en-US" altLang="zh-CN" sz="800" dirty="0">
                <a:solidFill>
                  <a:prstClr val="black"/>
                </a:solidFill>
                <a:cs typeface="+mn-ea"/>
                <a:sym typeface="+mn-lt"/>
              </a:rPr>
              <a:t>Precision instrument and </a:t>
            </a:r>
            <a:r>
              <a:rPr lang="en-US" altLang="zh-CN" sz="800" dirty="0" smtClean="0">
                <a:solidFill>
                  <a:prstClr val="black"/>
                </a:solidFill>
                <a:cs typeface="+mn-ea"/>
                <a:sym typeface="+mn-lt"/>
              </a:rPr>
              <a:t>equipment</a:t>
            </a:r>
            <a:endParaRPr lang="en-US" altLang="zh-CN" sz="800" dirty="0">
              <a:solidFill>
                <a:prstClr val="black"/>
              </a:solidFill>
              <a:cs typeface="+mn-ea"/>
              <a:sym typeface="+mn-lt"/>
            </a:endParaRPr>
          </a:p>
        </p:txBody>
      </p:sp>
      <p:sp>
        <p:nvSpPr>
          <p:cNvPr id="40" name="object 14"/>
          <p:cNvSpPr txBox="1"/>
          <p:nvPr/>
        </p:nvSpPr>
        <p:spPr>
          <a:xfrm>
            <a:off x="5266645" y="3446227"/>
            <a:ext cx="1178605" cy="153888"/>
          </a:xfrm>
          <a:prstGeom prst="rect">
            <a:avLst/>
          </a:prstGeom>
        </p:spPr>
        <p:txBody>
          <a:bodyPr vert="horz" wrap="square" lIns="0" tIns="0" rIns="0" bIns="0" rtlCol="0">
            <a:spAutoFit/>
          </a:bodyPr>
          <a:lstStyle/>
          <a:p>
            <a:pPr marL="12700" algn="ctr">
              <a:lnSpc>
                <a:spcPct val="100000"/>
              </a:lnSpc>
            </a:pPr>
            <a:r>
              <a:rPr sz="1000" spc="30" dirty="0" smtClean="0">
                <a:cs typeface="+mn-ea"/>
                <a:sym typeface="+mn-lt"/>
              </a:rPr>
              <a:t>UPS2000-</a:t>
            </a:r>
            <a:r>
              <a:rPr lang="en-US" sz="1000" spc="30" dirty="0">
                <a:cs typeface="+mn-ea"/>
                <a:sym typeface="+mn-lt"/>
              </a:rPr>
              <a:t>H</a:t>
            </a:r>
            <a:r>
              <a:rPr sz="1000" spc="30" dirty="0" smtClean="0">
                <a:cs typeface="+mn-ea"/>
                <a:sym typeface="+mn-lt"/>
              </a:rPr>
              <a:t>-6</a:t>
            </a:r>
            <a:r>
              <a:rPr lang="en-US" sz="1000" spc="30" dirty="0" smtClean="0">
                <a:cs typeface="+mn-ea"/>
                <a:sym typeface="+mn-lt"/>
              </a:rPr>
              <a:t>kVA</a:t>
            </a:r>
            <a:endParaRPr sz="1000" dirty="0">
              <a:cs typeface="+mn-ea"/>
              <a:sym typeface="+mn-lt"/>
            </a:endParaRPr>
          </a:p>
        </p:txBody>
      </p:sp>
      <p:sp>
        <p:nvSpPr>
          <p:cNvPr id="41" name="object 14"/>
          <p:cNvSpPr txBox="1"/>
          <p:nvPr/>
        </p:nvSpPr>
        <p:spPr>
          <a:xfrm>
            <a:off x="5266645" y="7053660"/>
            <a:ext cx="1178605" cy="153888"/>
          </a:xfrm>
          <a:prstGeom prst="rect">
            <a:avLst/>
          </a:prstGeom>
        </p:spPr>
        <p:txBody>
          <a:bodyPr vert="horz" wrap="square" lIns="0" tIns="0" rIns="0" bIns="0" rtlCol="0">
            <a:spAutoFit/>
          </a:bodyPr>
          <a:lstStyle/>
          <a:p>
            <a:pPr marL="12700" algn="ctr">
              <a:lnSpc>
                <a:spcPct val="100000"/>
              </a:lnSpc>
            </a:pPr>
            <a:r>
              <a:rPr sz="1000" spc="30" dirty="0" smtClean="0">
                <a:cs typeface="+mn-ea"/>
                <a:sym typeface="+mn-lt"/>
              </a:rPr>
              <a:t>UPS2000-</a:t>
            </a:r>
            <a:r>
              <a:rPr lang="en-US" sz="1000" spc="30" dirty="0">
                <a:cs typeface="+mn-ea"/>
                <a:sym typeface="+mn-lt"/>
              </a:rPr>
              <a:t>H</a:t>
            </a:r>
            <a:r>
              <a:rPr sz="1000" spc="30" dirty="0" smtClean="0">
                <a:cs typeface="+mn-ea"/>
                <a:sym typeface="+mn-lt"/>
              </a:rPr>
              <a:t>-</a:t>
            </a:r>
            <a:r>
              <a:rPr lang="en-US" sz="1000" spc="30" dirty="0" smtClean="0">
                <a:cs typeface="+mn-ea"/>
                <a:sym typeface="+mn-lt"/>
              </a:rPr>
              <a:t>10kVA</a:t>
            </a:r>
            <a:endParaRPr sz="1000" dirty="0">
              <a:cs typeface="+mn-ea"/>
              <a:sym typeface="+mn-lt"/>
            </a:endParaRPr>
          </a:p>
        </p:txBody>
      </p:sp>
      <p:pic>
        <p:nvPicPr>
          <p:cNvPr id="42" name="Picture 4" descr="C:\Users\k00456632\AppData\Roaming\eSpace_Desktop\UserData\k00456632\imagefiles\D0E8367F-D32E-4CAF-92FB-A4CA2F10C74C.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40250" y="2982555"/>
            <a:ext cx="1762062" cy="350964"/>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 descr="C:\Users\k00456632\AppData\Roaming\eSpace_Desktop\UserData\k00456632\imagefiles\49B4B725-07D0-443E-B694-020819470E3E.pn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81594" y="1997820"/>
            <a:ext cx="495764" cy="1466634"/>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C:\Users\k00456632\AppData\Roaming\eSpace_Desktop\UserData\k00456632\imagefiles\481F5E03-2627-489E-8359-4D3A6BD21EDE.pn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40250" y="6295501"/>
            <a:ext cx="1743702" cy="559448"/>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descr="C:\Users\k00456632\AppData\Roaming\eSpace_Desktop\UserData\k00456632\imagefiles\886C2A3F-C52F-487E-A26A-B5D87E2CE7C9.pn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16827" y="5447791"/>
            <a:ext cx="719328" cy="1455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505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7"/>
          <p:cNvSpPr txBox="1"/>
          <p:nvPr/>
        </p:nvSpPr>
        <p:spPr>
          <a:xfrm>
            <a:off x="740410" y="995680"/>
            <a:ext cx="1418337" cy="246221"/>
          </a:xfrm>
          <a:prstGeom prst="rect">
            <a:avLst/>
          </a:prstGeom>
        </p:spPr>
        <p:txBody>
          <a:bodyPr vert="horz" wrap="none" lIns="0" tIns="0" rIns="0" bIns="0" rtlCol="0">
            <a:spAutoFit/>
          </a:bodyPr>
          <a:lstStyle/>
          <a:p>
            <a:r>
              <a:rPr lang="en-US" altLang="zh-CN" sz="1600" b="1" spc="15" dirty="0">
                <a:solidFill>
                  <a:srgbClr val="C00000"/>
                </a:solidFill>
                <a:cs typeface="+mn-ea"/>
                <a:sym typeface="+mn-lt"/>
              </a:rPr>
              <a:t>Specifications</a:t>
            </a:r>
          </a:p>
        </p:txBody>
      </p:sp>
      <p:grpSp>
        <p:nvGrpSpPr>
          <p:cNvPr id="14" name="组合 13"/>
          <p:cNvGrpSpPr/>
          <p:nvPr/>
        </p:nvGrpSpPr>
        <p:grpSpPr>
          <a:xfrm>
            <a:off x="740317" y="1314450"/>
            <a:ext cx="6106253" cy="36000"/>
            <a:chOff x="719997" y="2768600"/>
            <a:chExt cx="6106253" cy="36000"/>
          </a:xfrm>
        </p:grpSpPr>
        <p:sp>
          <p:nvSpPr>
            <p:cNvPr id="15" name="矩形 14"/>
            <p:cNvSpPr/>
            <p:nvPr/>
          </p:nvSpPr>
          <p:spPr>
            <a:xfrm>
              <a:off x="719997" y="2768600"/>
              <a:ext cx="432000" cy="36000"/>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cxnSp>
          <p:nvCxnSpPr>
            <p:cNvPr id="16" name="直接连接符 15"/>
            <p:cNvCxnSpPr/>
            <p:nvPr/>
          </p:nvCxnSpPr>
          <p:spPr>
            <a:xfrm>
              <a:off x="719997" y="2768600"/>
              <a:ext cx="6106253" cy="0"/>
            </a:xfrm>
            <a:prstGeom prst="line">
              <a:avLst/>
            </a:prstGeom>
            <a:ln>
              <a:solidFill>
                <a:srgbClr val="C7000B"/>
              </a:solidFill>
            </a:ln>
          </p:spPr>
          <p:style>
            <a:lnRef idx="1">
              <a:schemeClr val="accent1"/>
            </a:lnRef>
            <a:fillRef idx="0">
              <a:schemeClr val="accent1"/>
            </a:fillRef>
            <a:effectRef idx="0">
              <a:schemeClr val="accent1"/>
            </a:effectRef>
            <a:fontRef idx="minor">
              <a:schemeClr val="tx1"/>
            </a:fontRef>
          </p:style>
        </p:cxnSp>
      </p:grpSp>
      <p:graphicFrame>
        <p:nvGraphicFramePr>
          <p:cNvPr id="17" name="object 6"/>
          <p:cNvGraphicFramePr>
            <a:graphicFrameLocks noGrp="1"/>
          </p:cNvGraphicFramePr>
          <p:nvPr>
            <p:extLst>
              <p:ext uri="{D42A27DB-BD31-4B8C-83A1-F6EECF244321}">
                <p14:modId xmlns:p14="http://schemas.microsoft.com/office/powerpoint/2010/main" val="1163237214"/>
              </p:ext>
            </p:extLst>
          </p:nvPr>
        </p:nvGraphicFramePr>
        <p:xfrm>
          <a:off x="740317" y="1473200"/>
          <a:ext cx="6115499" cy="6738632"/>
        </p:xfrm>
        <a:graphic>
          <a:graphicData uri="http://schemas.openxmlformats.org/drawingml/2006/table">
            <a:tbl>
              <a:tblPr firstRow="1" bandRow="1">
                <a:tableStyleId>{2D5ABB26-0587-4C30-8999-92F81FD0307C}</a:tableStyleId>
              </a:tblPr>
              <a:tblGrid>
                <a:gridCol w="689143"/>
                <a:gridCol w="1121142"/>
                <a:gridCol w="2152608"/>
                <a:gridCol w="2152606"/>
              </a:tblGrid>
              <a:tr h="222304">
                <a:tc gridSpan="2">
                  <a:txBody>
                    <a:bodyPr/>
                    <a:lstStyle/>
                    <a:p>
                      <a:pPr algn="ctr" fontAlgn="ctr"/>
                      <a:r>
                        <a:rPr lang="en-US" altLang="zh-CN" sz="800" b="1" i="0" u="none" strike="noStrike" baseline="0" dirty="0" smtClean="0">
                          <a:solidFill>
                            <a:schemeClr val="bg1"/>
                          </a:solidFill>
                          <a:effectLst/>
                          <a:latin typeface="+mn-lt"/>
                          <a:ea typeface="+mn-ea"/>
                          <a:cs typeface="+mn-ea"/>
                          <a:sym typeface="+mn-lt"/>
                        </a:rPr>
                        <a:t>model</a:t>
                      </a:r>
                      <a:endParaRPr lang="en-US" altLang="zh-CN" sz="800" b="1" i="0" u="none" strike="noStrike" baseline="0" dirty="0">
                        <a:solidFill>
                          <a:schemeClr val="bg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00000"/>
                    </a:solidFill>
                  </a:tcPr>
                </a:tc>
                <a:tc hMerge="1">
                  <a:txBody>
                    <a:bodyPr/>
                    <a:lstStyle/>
                    <a:p>
                      <a:pPr algn="ctr" fontAlgn="ctr"/>
                      <a:endParaRPr lang="en-US" sz="900" b="1" i="0" u="none" strike="noStrike" dirty="0">
                        <a:solidFill>
                          <a:schemeClr val="bg1"/>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tc>
                <a:tc>
                  <a:txBody>
                    <a:bodyPr/>
                    <a:lstStyle/>
                    <a:p>
                      <a:pPr marL="0" algn="ctr" defTabSz="914034" rtl="0" eaLnBrk="1" fontAlgn="ctr" latinLnBrk="0" hangingPunct="1"/>
                      <a:r>
                        <a:rPr lang="en-US" sz="800" b="1" u="none" strike="noStrike" kern="1200" baseline="0" dirty="0" smtClean="0">
                          <a:solidFill>
                            <a:schemeClr val="bg1"/>
                          </a:solidFill>
                          <a:effectLst/>
                          <a:latin typeface="+mn-lt"/>
                          <a:ea typeface="+mn-ea"/>
                          <a:cs typeface="+mn-ea"/>
                          <a:sym typeface="+mn-lt"/>
                        </a:rPr>
                        <a:t>UPS2000-H-6KRTL</a:t>
                      </a:r>
                      <a:r>
                        <a:rPr lang="en-US" altLang="zh-CN" sz="800" b="1" u="none" strike="noStrike" kern="1200" baseline="0" dirty="0" smtClean="0">
                          <a:solidFill>
                            <a:schemeClr val="bg1"/>
                          </a:solidFill>
                          <a:effectLst/>
                          <a:latin typeface="+mn-lt"/>
                          <a:ea typeface="+mn-ea"/>
                          <a:cs typeface="+mn-ea"/>
                          <a:sym typeface="+mn-lt"/>
                        </a:rPr>
                        <a:t>-L</a:t>
                      </a:r>
                      <a:endParaRPr lang="en-US" sz="800" b="1" u="none" strike="noStrike" kern="1200" baseline="0" dirty="0">
                        <a:solidFill>
                          <a:schemeClr val="bg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00000"/>
                    </a:solidFill>
                  </a:tcPr>
                </a:tc>
                <a:tc>
                  <a:txBody>
                    <a:bodyPr/>
                    <a:lstStyle/>
                    <a:p>
                      <a:pPr marL="0" marR="0" lvl="0" indent="0" algn="ctr" defTabSz="914034" rtl="0" eaLnBrk="1" fontAlgn="ctr" latinLnBrk="0" hangingPunct="1">
                        <a:lnSpc>
                          <a:spcPct val="100000"/>
                        </a:lnSpc>
                        <a:spcBef>
                          <a:spcPts val="0"/>
                        </a:spcBef>
                        <a:spcAft>
                          <a:spcPts val="0"/>
                        </a:spcAft>
                        <a:buClrTx/>
                        <a:buSzTx/>
                        <a:buFontTx/>
                        <a:buNone/>
                        <a:tabLst/>
                        <a:defRPr/>
                      </a:pPr>
                      <a:r>
                        <a:rPr lang="en-US" altLang="zh-CN" sz="800" b="1" u="none" strike="noStrike" kern="1200" baseline="0" dirty="0" smtClean="0">
                          <a:solidFill>
                            <a:schemeClr val="bg1"/>
                          </a:solidFill>
                          <a:effectLst/>
                          <a:latin typeface="+mn-lt"/>
                          <a:ea typeface="+mn-ea"/>
                          <a:cs typeface="+mn-ea"/>
                          <a:sym typeface="+mn-lt"/>
                        </a:rPr>
                        <a:t>UPS2000-H-10KRTL-L</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00000"/>
                    </a:solidFill>
                  </a:tcPr>
                </a:tc>
              </a:tr>
              <a:tr h="222304">
                <a:tc gridSpan="2">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1" u="none" strike="noStrike" kern="1200" baseline="0" dirty="0" smtClean="0">
                          <a:solidFill>
                            <a:schemeClr val="bg1"/>
                          </a:solidFill>
                          <a:effectLst/>
                          <a:latin typeface="+mn-lt"/>
                          <a:ea typeface="+mn-ea"/>
                          <a:cs typeface="+mn-ea"/>
                          <a:sym typeface="+mn-lt"/>
                        </a:rPr>
                        <a:t>Rated Capacity</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00000"/>
                    </a:solidFill>
                  </a:tcPr>
                </a:tc>
                <a:tc hMerge="1">
                  <a:txBody>
                    <a:bodyPr/>
                    <a:lstStyle/>
                    <a:p>
                      <a:pPr marL="0" marR="0" lvl="0" indent="0" algn="l" defTabSz="914400" eaLnBrk="1" fontAlgn="ctr" latinLnBrk="0" hangingPunct="1">
                        <a:lnSpc>
                          <a:spcPct val="100000"/>
                        </a:lnSpc>
                        <a:spcBef>
                          <a:spcPts val="0"/>
                        </a:spcBef>
                        <a:spcAft>
                          <a:spcPts val="0"/>
                        </a:spcAft>
                        <a:buClrTx/>
                        <a:buSzTx/>
                        <a:buFontTx/>
                        <a:buNone/>
                        <a:tabLst/>
                        <a:defRPr/>
                      </a:pPr>
                      <a:endParaRPr lang="en-US" altLang="zh-CN" sz="900" b="1" i="0" u="none" strike="noStrike" dirty="0" smtClean="0">
                        <a:solidFill>
                          <a:schemeClr val="bg1"/>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tc>
                <a:tc>
                  <a:txBody>
                    <a:bodyPr/>
                    <a:lstStyle/>
                    <a:p>
                      <a:pPr marL="0" marR="0" lvl="0" indent="0" algn="ctr" defTabSz="914034" rtl="0" eaLnBrk="1" fontAlgn="ctr" latinLnBrk="0" hangingPunct="1">
                        <a:lnSpc>
                          <a:spcPct val="100000"/>
                        </a:lnSpc>
                        <a:spcBef>
                          <a:spcPts val="0"/>
                        </a:spcBef>
                        <a:spcAft>
                          <a:spcPts val="0"/>
                        </a:spcAft>
                        <a:buClrTx/>
                        <a:buSzTx/>
                        <a:buFontTx/>
                        <a:buNone/>
                        <a:tabLst/>
                        <a:defRPr/>
                      </a:pPr>
                      <a:r>
                        <a:rPr lang="en-US" altLang="zh-CN" sz="800" b="1" u="none" strike="noStrike" kern="1200" baseline="0" dirty="0" smtClean="0">
                          <a:solidFill>
                            <a:schemeClr val="bg1"/>
                          </a:solidFill>
                          <a:effectLst/>
                          <a:latin typeface="+mn-lt"/>
                          <a:ea typeface="+mn-ea"/>
                          <a:cs typeface="+mn-ea"/>
                          <a:sym typeface="+mn-lt"/>
                        </a:rPr>
                        <a:t>6kVA/6kW</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00000"/>
                    </a:solidFill>
                  </a:tcPr>
                </a:tc>
                <a:tc>
                  <a:txBody>
                    <a:bodyPr/>
                    <a:lstStyle/>
                    <a:p>
                      <a:pPr marL="0" marR="0" lvl="0" indent="0" algn="ctr" defTabSz="914034" rtl="0" eaLnBrk="1" fontAlgn="ctr" latinLnBrk="0" hangingPunct="1">
                        <a:lnSpc>
                          <a:spcPct val="100000"/>
                        </a:lnSpc>
                        <a:spcBef>
                          <a:spcPts val="0"/>
                        </a:spcBef>
                        <a:spcAft>
                          <a:spcPts val="0"/>
                        </a:spcAft>
                        <a:buClrTx/>
                        <a:buSzTx/>
                        <a:buFontTx/>
                        <a:buNone/>
                        <a:tabLst/>
                        <a:defRPr/>
                      </a:pPr>
                      <a:r>
                        <a:rPr lang="en-US" altLang="zh-CN" sz="800" b="1" u="none" strike="noStrike" kern="1200" baseline="0" dirty="0" smtClean="0">
                          <a:solidFill>
                            <a:schemeClr val="bg1"/>
                          </a:solidFill>
                          <a:effectLst/>
                          <a:latin typeface="+mn-lt"/>
                          <a:ea typeface="+mn-ea"/>
                          <a:cs typeface="+mn-ea"/>
                          <a:sym typeface="+mn-lt"/>
                        </a:rPr>
                        <a:t>10kVA/10kW</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00000"/>
                    </a:solidFill>
                  </a:tcPr>
                </a:tc>
              </a:tr>
              <a:tr h="222299">
                <a:tc gridSpan="2">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1" u="none" strike="noStrike" kern="1200" baseline="0" dirty="0" smtClean="0">
                          <a:solidFill>
                            <a:schemeClr val="bg1"/>
                          </a:solidFill>
                          <a:effectLst/>
                          <a:latin typeface="+mn-lt"/>
                          <a:ea typeface="+mn-ea"/>
                          <a:cs typeface="+mn-ea"/>
                          <a:sym typeface="+mn-lt"/>
                        </a:rPr>
                        <a:t>Input: Output</a:t>
                      </a:r>
                      <a:endParaRPr lang="zh-CN" altLang="en-US" sz="800" b="1" u="none" strike="noStrike" kern="1200" baseline="0" dirty="0" smtClean="0">
                        <a:solidFill>
                          <a:schemeClr val="bg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00000"/>
                    </a:solidFill>
                  </a:tcPr>
                </a:tc>
                <a:tc hMerge="1">
                  <a:txBody>
                    <a:bodyPr/>
                    <a:lstStyle/>
                    <a:p>
                      <a:pPr marL="0" marR="0" lvl="0" indent="0" algn="l" defTabSz="914400" eaLnBrk="1" fontAlgn="ctr" latinLnBrk="0" hangingPunct="1">
                        <a:lnSpc>
                          <a:spcPct val="100000"/>
                        </a:lnSpc>
                        <a:spcBef>
                          <a:spcPts val="0"/>
                        </a:spcBef>
                        <a:spcAft>
                          <a:spcPts val="0"/>
                        </a:spcAft>
                        <a:buClrTx/>
                        <a:buSzTx/>
                        <a:buFontTx/>
                        <a:buNone/>
                        <a:tabLst/>
                        <a:defRPr/>
                      </a:pPr>
                      <a:endParaRPr lang="zh-CN" altLang="en-US" sz="900" dirty="0" smtClean="0">
                        <a:latin typeface="Huawei Sans" panose="020C0503030203020204" pitchFamily="34" charset="0"/>
                        <a:ea typeface="方正兰亭黑简体" panose="02000000000000000000" pitchFamily="2" charset="-122"/>
                        <a:cs typeface="Arial Unicode MS"/>
                        <a:sym typeface="Huawei Sans" panose="020C0503030203020204" pitchFamily="34" charset="0"/>
                      </a:endParaRPr>
                    </a:p>
                  </a:txBody>
                  <a:tcPr marL="3742" marR="3742" marT="3742" marB="0" anchor="ctr"/>
                </a:tc>
                <a:tc>
                  <a:txBody>
                    <a:bodyPr/>
                    <a:lstStyle/>
                    <a:p>
                      <a:pPr marL="0" algn="ctr" defTabSz="914034" rtl="0" eaLnBrk="1" fontAlgn="ctr" latinLnBrk="0" hangingPunct="1"/>
                      <a:r>
                        <a:rPr lang="en-US" altLang="zh-CN" sz="800" b="1" u="none" strike="noStrike" kern="1200" baseline="0" dirty="0" smtClean="0">
                          <a:solidFill>
                            <a:schemeClr val="bg1"/>
                          </a:solidFill>
                          <a:effectLst/>
                          <a:latin typeface="+mn-lt"/>
                          <a:ea typeface="+mn-ea"/>
                          <a:cs typeface="+mn-ea"/>
                          <a:sym typeface="+mn-lt"/>
                        </a:rPr>
                        <a:t>1-in:1-out</a:t>
                      </a:r>
                      <a:endParaRPr lang="en-US" altLang="zh-CN" sz="800" b="1" u="none" strike="noStrike" kern="1200" baseline="0" dirty="0">
                        <a:solidFill>
                          <a:schemeClr val="bg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00000"/>
                    </a:solidFill>
                  </a:tcPr>
                </a:tc>
                <a:tc>
                  <a:txBody>
                    <a:bodyPr/>
                    <a:lstStyle/>
                    <a:p>
                      <a:pPr marL="0" marR="0" lvl="0" indent="0" algn="ctr" defTabSz="914034" rtl="0" eaLnBrk="1" fontAlgn="ctr" latinLnBrk="0" hangingPunct="1">
                        <a:lnSpc>
                          <a:spcPct val="100000"/>
                        </a:lnSpc>
                        <a:spcBef>
                          <a:spcPts val="0"/>
                        </a:spcBef>
                        <a:spcAft>
                          <a:spcPts val="0"/>
                        </a:spcAft>
                        <a:buClrTx/>
                        <a:buSzTx/>
                        <a:buFontTx/>
                        <a:buNone/>
                        <a:tabLst/>
                        <a:defRPr/>
                      </a:pPr>
                      <a:r>
                        <a:rPr lang="en-US" altLang="zh-CN" sz="800" b="1" u="none" strike="noStrike" kern="1200" baseline="0" dirty="0" smtClean="0">
                          <a:solidFill>
                            <a:schemeClr val="bg1"/>
                          </a:solidFill>
                          <a:effectLst/>
                          <a:latin typeface="+mn-lt"/>
                          <a:ea typeface="+mn-ea"/>
                          <a:cs typeface="+mn-ea"/>
                          <a:sym typeface="+mn-lt"/>
                        </a:rPr>
                        <a:t>1-in:1-out / 3-in:1-out</a:t>
                      </a:r>
                      <a:endParaRPr lang="zh-CN" altLang="en-US" sz="800" b="1" u="none" strike="noStrike" kern="1200" baseline="0" dirty="0" smtClean="0">
                        <a:solidFill>
                          <a:schemeClr val="bg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00000"/>
                    </a:solidFill>
                  </a:tcPr>
                </a:tc>
              </a:tr>
              <a:tr h="203250">
                <a:tc rowSpan="6">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aseline="0" dirty="0" smtClean="0">
                          <a:solidFill>
                            <a:schemeClr val="tx1"/>
                          </a:solidFill>
                          <a:latin typeface="+mn-lt"/>
                          <a:ea typeface="+mn-ea"/>
                          <a:cs typeface="+mn-ea"/>
                          <a:sym typeface="+mn-lt"/>
                        </a:rPr>
                        <a:t>Mains Input</a:t>
                      </a:r>
                      <a:endParaRPr lang="en-US" altLang="zh-CN" sz="800" u="none" strike="noStrike" baseline="0" dirty="0" smtClean="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algn="ctr" fontAlgn="ctr"/>
                      <a:r>
                        <a:rPr lang="en-US" sz="800" b="0" i="0" u="none" strike="noStrike" baseline="0" dirty="0" smtClean="0">
                          <a:solidFill>
                            <a:schemeClr val="tx1"/>
                          </a:solidFill>
                          <a:effectLst/>
                          <a:latin typeface="+mn-lt"/>
                          <a:ea typeface="+mn-ea"/>
                          <a:cs typeface="+mn-ea"/>
                          <a:sym typeface="+mn-lt"/>
                        </a:rPr>
                        <a:t>Input Wiring</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a:txBody>
                    <a:bodyPr/>
                    <a:lstStyle/>
                    <a:p>
                      <a:pPr algn="ctr"/>
                      <a:r>
                        <a:rPr lang="en-US" altLang="zh-CN" sz="800" b="0" i="0" u="none" strike="noStrike" baseline="0" dirty="0" smtClean="0">
                          <a:solidFill>
                            <a:schemeClr val="tx1"/>
                          </a:solidFill>
                          <a:effectLst/>
                          <a:latin typeface="+mn-lt"/>
                          <a:ea typeface="+mn-ea"/>
                          <a:cs typeface="+mn-ea"/>
                          <a:sym typeface="+mn-lt"/>
                        </a:rPr>
                        <a:t>L+N+PE</a:t>
                      </a:r>
                      <a:endParaRPr lang="zh-CN" alt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a:txBody>
                    <a:bodyPr/>
                    <a:lstStyle/>
                    <a:p>
                      <a:pPr algn="ctr"/>
                      <a:r>
                        <a:rPr lang="en-US" altLang="zh-CN" sz="800" b="0" i="0" u="none" strike="noStrike" baseline="0" dirty="0" smtClean="0">
                          <a:solidFill>
                            <a:schemeClr val="tx1"/>
                          </a:solidFill>
                          <a:effectLst/>
                          <a:latin typeface="+mn-lt"/>
                          <a:ea typeface="+mn-ea"/>
                          <a:cs typeface="+mn-ea"/>
                          <a:sym typeface="+mn-lt"/>
                        </a:rPr>
                        <a:t>L+N+PE/3Ph+N+PE </a:t>
                      </a:r>
                      <a:endParaRPr lang="zh-CN" alt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r>
              <a:tr h="203249">
                <a:tc vMerge="1">
                  <a:txBody>
                    <a:bodyPr/>
                    <a:lstStyle/>
                    <a:p>
                      <a:pPr algn="l" fontAlgn="ctr"/>
                      <a:endParaRPr lang="en-US" sz="900" b="0" i="0" u="none" strike="noStrike" dirty="0">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sz="800" b="0" i="0" u="none" strike="noStrike" baseline="0" dirty="0" smtClean="0">
                          <a:solidFill>
                            <a:schemeClr val="tx1"/>
                          </a:solidFill>
                          <a:effectLst/>
                          <a:latin typeface="+mn-lt"/>
                          <a:ea typeface="+mn-ea"/>
                          <a:cs typeface="+mn-ea"/>
                          <a:sym typeface="+mn-lt"/>
                        </a:rPr>
                        <a:t>Rated Voltage</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algn="ctr" fontAlgn="ctr"/>
                      <a:r>
                        <a:rPr lang="en-US" sz="800" b="0" i="0" u="none" strike="noStrike" baseline="0" dirty="0" smtClean="0">
                          <a:solidFill>
                            <a:schemeClr val="tx1"/>
                          </a:solidFill>
                          <a:effectLst/>
                          <a:latin typeface="+mn-lt"/>
                          <a:ea typeface="+mn-ea"/>
                          <a:cs typeface="+mn-ea"/>
                          <a:sym typeface="+mn-lt"/>
                        </a:rPr>
                        <a:t>L-N: 220/230/240Vac</a:t>
                      </a:r>
                      <a:endParaRPr 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tc>
              </a:tr>
              <a:tr h="203249">
                <a:tc vMerge="1">
                  <a:txBody>
                    <a:bodyPr/>
                    <a:lstStyle/>
                    <a:p>
                      <a:pPr algn="l" fontAlgn="ctr"/>
                      <a:endParaRPr lang="en-US" sz="900" b="0" i="0" u="none" strike="noStrike" dirty="0">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sz="800" b="0" i="0" u="none" strike="noStrike" baseline="0" dirty="0" smtClean="0">
                          <a:solidFill>
                            <a:schemeClr val="tx1"/>
                          </a:solidFill>
                          <a:effectLst/>
                          <a:latin typeface="+mn-lt"/>
                          <a:ea typeface="+mn-ea"/>
                          <a:cs typeface="+mn-ea"/>
                          <a:sym typeface="+mn-lt"/>
                        </a:rPr>
                        <a:t>Input Voltage Range</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baseline="0" dirty="0" smtClean="0">
                          <a:solidFill>
                            <a:schemeClr val="tx1"/>
                          </a:solidFill>
                          <a:effectLst/>
                          <a:latin typeface="+mn-lt"/>
                          <a:ea typeface="+mn-ea"/>
                          <a:cs typeface="+mn-ea"/>
                          <a:sym typeface="+mn-lt"/>
                        </a:rPr>
                        <a:t>L-N: 80</a:t>
                      </a:r>
                      <a:r>
                        <a:rPr lang="en-US" altLang="zh-CN" sz="800" b="0" i="0" u="none" strike="noStrike" baseline="0" dirty="0" smtClean="0">
                          <a:solidFill>
                            <a:schemeClr val="tx1"/>
                          </a:solidFill>
                          <a:effectLst/>
                          <a:latin typeface="+mn-lt"/>
                          <a:ea typeface="+mn-ea"/>
                          <a:cs typeface="+mn-ea"/>
                          <a:sym typeface="+mn-lt"/>
                        </a:rPr>
                        <a:t>~</a:t>
                      </a:r>
                      <a:r>
                        <a:rPr lang="en-US" sz="800" b="0" i="0" u="none" strike="noStrike" baseline="0" dirty="0" smtClean="0">
                          <a:solidFill>
                            <a:schemeClr val="tx1"/>
                          </a:solidFill>
                          <a:effectLst/>
                          <a:latin typeface="+mn-lt"/>
                          <a:ea typeface="+mn-ea"/>
                          <a:cs typeface="+mn-ea"/>
                          <a:sym typeface="+mn-lt"/>
                        </a:rPr>
                        <a:t>280Vac (</a:t>
                      </a:r>
                      <a:r>
                        <a:rPr lang="en-US" altLang="zh-CN" sz="800" b="0" i="0" u="none" strike="noStrike" baseline="0" dirty="0" smtClean="0">
                          <a:solidFill>
                            <a:schemeClr val="tx1"/>
                          </a:solidFill>
                          <a:effectLst/>
                          <a:latin typeface="+mn-lt"/>
                          <a:ea typeface="+mn-ea"/>
                          <a:cs typeface="+mn-ea"/>
                          <a:sym typeface="+mn-lt"/>
                        </a:rPr>
                        <a:t>176~280Vac for 100% load; 80~176Vac for 40%~100% load</a:t>
                      </a:r>
                      <a:r>
                        <a:rPr lang="en-US" sz="800" b="0" i="0" u="none" strike="noStrike" baseline="0" dirty="0" smtClean="0">
                          <a:solidFill>
                            <a:schemeClr val="tx1"/>
                          </a:solidFill>
                          <a:effectLst/>
                          <a:latin typeface="+mn-lt"/>
                          <a:ea typeface="+mn-ea"/>
                          <a:cs typeface="+mn-ea"/>
                          <a:sym typeface="+mn-lt"/>
                        </a:rPr>
                        <a:t>)</a:t>
                      </a:r>
                      <a:endParaRPr lang="zh-CN" altLang="en-US" sz="800" b="0" i="0" u="none" strike="noStrike" baseline="0" dirty="0" smtClean="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hMerge="1">
                  <a:txBody>
                    <a:bodyPr/>
                    <a:lstStyle/>
                    <a:p>
                      <a:endParaRPr lang="zh-CN" altLang="en-US"/>
                    </a:p>
                  </a:txBody>
                  <a:tcPr/>
                </a:tc>
              </a:tr>
              <a:tr h="205200">
                <a:tc vMerge="1">
                  <a:txBody>
                    <a:bodyPr/>
                    <a:lstStyle/>
                    <a:p>
                      <a:pPr algn="l" fontAlgn="ctr"/>
                      <a:endParaRPr lang="en-US" sz="900" b="0" i="0" u="none" strike="noStrike" dirty="0">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Input Frequency Range</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algn="ctr" fontAlgn="ctr"/>
                      <a:r>
                        <a:rPr lang="en-US" sz="800" b="0" i="0" u="none" strike="noStrike" baseline="0" dirty="0" smtClean="0">
                          <a:solidFill>
                            <a:schemeClr val="tx1"/>
                          </a:solidFill>
                          <a:effectLst/>
                          <a:latin typeface="+mn-lt"/>
                          <a:ea typeface="+mn-ea"/>
                          <a:cs typeface="+mn-ea"/>
                          <a:sym typeface="+mn-lt"/>
                        </a:rPr>
                        <a:t>40</a:t>
                      </a:r>
                      <a:r>
                        <a:rPr lang="en-US" altLang="zh-CN" sz="800" b="0" i="0" u="none" strike="noStrike" baseline="0" dirty="0" smtClean="0">
                          <a:solidFill>
                            <a:schemeClr val="tx1"/>
                          </a:solidFill>
                          <a:effectLst/>
                          <a:latin typeface="+mn-lt"/>
                          <a:ea typeface="+mn-ea"/>
                          <a:cs typeface="+mn-ea"/>
                          <a:sym typeface="+mn-lt"/>
                        </a:rPr>
                        <a:t>~</a:t>
                      </a:r>
                      <a:r>
                        <a:rPr lang="en-US" sz="800" b="0" i="0" u="none" strike="noStrike" baseline="0" dirty="0" smtClean="0">
                          <a:solidFill>
                            <a:schemeClr val="tx1"/>
                          </a:solidFill>
                          <a:effectLst/>
                          <a:latin typeface="+mn-lt"/>
                          <a:ea typeface="+mn-ea"/>
                          <a:cs typeface="+mn-ea"/>
                          <a:sym typeface="+mn-lt"/>
                        </a:rPr>
                        <a:t>70Hz</a:t>
                      </a:r>
                      <a:endParaRPr 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tc>
              </a:tr>
              <a:tr h="205200">
                <a:tc vMerge="1">
                  <a:txBody>
                    <a:bodyPr/>
                    <a:lstStyle/>
                    <a:p>
                      <a:endParaRPr lang="zh-CN" altLang="en-US"/>
                    </a:p>
                  </a:txBody>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Input </a:t>
                      </a:r>
                      <a:r>
                        <a:rPr lang="en-US" altLang="zh-CN" sz="800" b="0" i="0" u="none" strike="noStrike" baseline="0" dirty="0" err="1" smtClean="0">
                          <a:solidFill>
                            <a:schemeClr val="tx1"/>
                          </a:solidFill>
                          <a:effectLst/>
                          <a:latin typeface="+mn-lt"/>
                          <a:ea typeface="+mn-ea"/>
                          <a:cs typeface="+mn-ea"/>
                          <a:sym typeface="+mn-lt"/>
                        </a:rPr>
                        <a:t>THDi</a:t>
                      </a:r>
                      <a:endParaRPr lang="zh-CN" altLang="en-US" sz="800" b="0" i="0" u="none" strike="noStrike" baseline="0" dirty="0" smtClean="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gridSpan="2">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0" i="0" u="none" strike="noStrike" baseline="0" dirty="0" err="1" smtClean="0">
                          <a:solidFill>
                            <a:schemeClr val="tx1"/>
                          </a:solidFill>
                          <a:effectLst/>
                          <a:latin typeface="+mn-lt"/>
                          <a:ea typeface="+mn-ea"/>
                          <a:cs typeface="+mn-ea"/>
                          <a:sym typeface="+mn-lt"/>
                        </a:rPr>
                        <a:t>THDi</a:t>
                      </a:r>
                      <a:r>
                        <a:rPr lang="en-US" altLang="zh-CN" sz="800" b="0" i="0" u="none" strike="noStrike" baseline="0" dirty="0" smtClean="0">
                          <a:solidFill>
                            <a:schemeClr val="tx1"/>
                          </a:solidFill>
                          <a:effectLst/>
                          <a:latin typeface="+mn-lt"/>
                          <a:ea typeface="+mn-ea"/>
                          <a:cs typeface="+mn-ea"/>
                          <a:sym typeface="+mn-lt"/>
                        </a:rPr>
                        <a:t>&lt;3% (for 100% linear load)</a:t>
                      </a:r>
                      <a:endParaRPr lang="zh-CN" altLang="en-US" sz="800" b="0" i="0" u="none" strike="noStrike" baseline="0" dirty="0" smtClean="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hMerge="1">
                  <a:txBody>
                    <a:bodyPr/>
                    <a:lstStyle/>
                    <a:p>
                      <a:endParaRPr lang="zh-CN" altLang="en-US"/>
                    </a:p>
                  </a:txBody>
                  <a:tcPr/>
                </a:tc>
              </a:tr>
              <a:tr h="203249">
                <a:tc vMerge="1">
                  <a:txBody>
                    <a:bodyPr/>
                    <a:lstStyle/>
                    <a:p>
                      <a:pPr algn="l" fontAlgn="ctr"/>
                      <a:endParaRPr lang="en-US" sz="900" b="0" i="0" u="none" strike="noStrike" dirty="0">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Input Power Factor</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algn="ctr" fontAlgn="ctr"/>
                      <a:r>
                        <a:rPr lang="zh-CN" altLang="en-US" sz="800" b="0" i="0" u="none" strike="noStrike" baseline="0" dirty="0" smtClean="0">
                          <a:solidFill>
                            <a:schemeClr val="tx1"/>
                          </a:solidFill>
                          <a:effectLst/>
                          <a:latin typeface="+mn-lt"/>
                          <a:ea typeface="+mn-ea"/>
                          <a:cs typeface="+mn-ea"/>
                          <a:sym typeface="+mn-lt"/>
                        </a:rPr>
                        <a:t>≥</a:t>
                      </a:r>
                      <a:r>
                        <a:rPr lang="en-US" sz="800" b="0" i="0" u="none" strike="noStrike" baseline="0" dirty="0" smtClean="0">
                          <a:solidFill>
                            <a:schemeClr val="tx1"/>
                          </a:solidFill>
                          <a:effectLst/>
                          <a:latin typeface="+mn-lt"/>
                          <a:ea typeface="+mn-ea"/>
                          <a:cs typeface="+mn-ea"/>
                          <a:sym typeface="+mn-lt"/>
                        </a:rPr>
                        <a:t>0.99 (</a:t>
                      </a:r>
                      <a:r>
                        <a:rPr lang="en-US" sz="800" b="0" i="0" u="none" strike="noStrike" baseline="0" dirty="0">
                          <a:solidFill>
                            <a:schemeClr val="tx1"/>
                          </a:solidFill>
                          <a:effectLst/>
                          <a:latin typeface="+mn-lt"/>
                          <a:ea typeface="+mn-ea"/>
                          <a:cs typeface="+mn-ea"/>
                          <a:sym typeface="+mn-lt"/>
                        </a:rPr>
                        <a:t>100% Load)</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lang="zh-CN" altLang="en-US"/>
                    </a:p>
                  </a:txBody>
                  <a:tcPr/>
                </a:tc>
              </a:tr>
              <a:tr h="203250">
                <a:tc rowSpan="3">
                  <a:txBody>
                    <a:bodyPr/>
                    <a:lstStyle/>
                    <a:p>
                      <a:pPr algn="ctr" fontAlgn="ctr"/>
                      <a:r>
                        <a:rPr lang="en-US" altLang="zh-CN" sz="800" baseline="0" dirty="0" smtClean="0">
                          <a:solidFill>
                            <a:schemeClr val="tx1"/>
                          </a:solidFill>
                          <a:latin typeface="+mn-lt"/>
                          <a:ea typeface="+mn-ea"/>
                          <a:cs typeface="+mn-ea"/>
                          <a:sym typeface="+mn-lt"/>
                        </a:rPr>
                        <a:t>Bypass Input</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Input Wiring</a:t>
                      </a: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gridSpan="2">
                  <a:txBody>
                    <a:bodyPr/>
                    <a:lstStyle/>
                    <a:p>
                      <a:pPr marL="0" marR="0" lvl="0" indent="0" algn="ctr" defTabSz="914034" rtl="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Mains and bypass single source</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hMerge="1">
                  <a:txBody>
                    <a:bodyPr/>
                    <a:lstStyle/>
                    <a:p>
                      <a:endParaRPr lang="zh-CN" altLang="en-US"/>
                    </a:p>
                  </a:txBody>
                  <a:tcPr/>
                </a:tc>
              </a:tr>
              <a:tr h="203250">
                <a:tc vMerge="1">
                  <a:txBody>
                    <a:bodyPr/>
                    <a:lstStyle/>
                    <a:p>
                      <a:pPr algn="ctr" fontAlgn="ctr"/>
                      <a:endParaRPr lang="en-US" sz="800" b="0" i="0" u="none" strike="noStrike" dirty="0">
                        <a:solidFill>
                          <a:schemeClr val="tx1">
                            <a:lumMod val="65000"/>
                            <a:lumOff val="35000"/>
                          </a:schemeClr>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Rated Voltage</a:t>
                      </a:r>
                      <a:endParaRPr lang="en-US" altLang="zh-CN"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sz="800" b="0" i="0" u="none" strike="noStrike" baseline="0" dirty="0" smtClean="0">
                          <a:solidFill>
                            <a:schemeClr val="tx1"/>
                          </a:solidFill>
                          <a:effectLst/>
                          <a:latin typeface="+mn-lt"/>
                          <a:ea typeface="+mn-ea"/>
                          <a:cs typeface="+mn-ea"/>
                          <a:sym typeface="+mn-lt"/>
                        </a:rPr>
                        <a:t>L-N:220/230/240Vac</a:t>
                      </a:r>
                      <a:endParaRPr lang="en-US" altLang="zh-CN" sz="800" b="0" i="0" u="none" strike="noStrike" baseline="0" dirty="0" smtClean="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tc>
              </a:tr>
              <a:tr h="203249">
                <a:tc vMerge="1">
                  <a:txBody>
                    <a:bodyPr/>
                    <a:lstStyle/>
                    <a:p>
                      <a:pPr algn="l" fontAlgn="ctr"/>
                      <a:endParaRPr lang="en-US" sz="900" b="0" i="0" u="none" strike="noStrike" dirty="0">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Input Frequency Range</a:t>
                      </a:r>
                      <a:endParaRPr lang="en-US" altLang="zh-CN"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gridSpan="2">
                  <a:txBody>
                    <a:bodyPr/>
                    <a:lstStyle/>
                    <a:p>
                      <a:pPr algn="ctr" fontAlgn="ctr"/>
                      <a:r>
                        <a:rPr lang="en-US" sz="800" b="0" i="0" u="none" strike="noStrike" baseline="0" dirty="0" smtClean="0">
                          <a:solidFill>
                            <a:schemeClr val="tx1"/>
                          </a:solidFill>
                          <a:effectLst/>
                          <a:latin typeface="+mn-lt"/>
                          <a:ea typeface="+mn-ea"/>
                          <a:cs typeface="+mn-ea"/>
                          <a:sym typeface="+mn-lt"/>
                        </a:rPr>
                        <a:t>50/60±6Hz</a:t>
                      </a:r>
                      <a:endParaRPr 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hMerge="1">
                  <a:txBody>
                    <a:bodyPr/>
                    <a:lstStyle/>
                    <a:p>
                      <a:endParaRPr lang="zh-CN" altLang="en-US"/>
                    </a:p>
                  </a:txBody>
                  <a:tcPr/>
                </a:tc>
              </a:tr>
              <a:tr h="203249">
                <a:tc rowSpan="2">
                  <a:txBody>
                    <a:bodyPr/>
                    <a:lstStyle/>
                    <a:p>
                      <a:pPr algn="ctr" fontAlgn="ctr"/>
                      <a:r>
                        <a:rPr lang="en-US" altLang="zh-CN" sz="800" baseline="0" dirty="0" smtClean="0">
                          <a:solidFill>
                            <a:schemeClr val="tx1"/>
                          </a:solidFill>
                          <a:latin typeface="+mn-lt"/>
                          <a:ea typeface="+mn-ea"/>
                          <a:cs typeface="+mn-ea"/>
                          <a:sym typeface="+mn-lt"/>
                        </a:rPr>
                        <a:t>Battery</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Rated Voltage</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Huawei </a:t>
                      </a:r>
                      <a:r>
                        <a:rPr lang="en-US" altLang="zh-CN" sz="800" b="0" i="0" u="none" strike="noStrike" baseline="0" dirty="0" err="1" smtClean="0">
                          <a:solidFill>
                            <a:schemeClr val="tx1"/>
                          </a:solidFill>
                          <a:effectLst/>
                          <a:latin typeface="+mn-lt"/>
                          <a:ea typeface="+mn-ea"/>
                          <a:cs typeface="+mn-ea"/>
                          <a:sym typeface="+mn-lt"/>
                        </a:rPr>
                        <a:t>SmartLi</a:t>
                      </a:r>
                      <a:r>
                        <a:rPr lang="en-US" altLang="zh-CN" sz="800" b="0" i="0" u="none" strike="noStrike" baseline="0" dirty="0" smtClean="0">
                          <a:solidFill>
                            <a:schemeClr val="tx1"/>
                          </a:solidFill>
                          <a:effectLst/>
                          <a:latin typeface="+mn-lt"/>
                          <a:ea typeface="+mn-ea"/>
                          <a:cs typeface="+mn-ea"/>
                          <a:sym typeface="+mn-lt"/>
                        </a:rPr>
                        <a:t> : 240V; 12 to 20 lead-acid batteries (Linearly </a:t>
                      </a:r>
                      <a:r>
                        <a:rPr lang="en-US" altLang="zh-CN" sz="800" b="0" i="0" u="none" strike="noStrike" baseline="0" dirty="0" err="1" smtClean="0">
                          <a:solidFill>
                            <a:schemeClr val="tx1"/>
                          </a:solidFill>
                          <a:effectLst/>
                          <a:latin typeface="+mn-lt"/>
                          <a:ea typeface="+mn-ea"/>
                          <a:cs typeface="+mn-ea"/>
                          <a:sym typeface="+mn-lt"/>
                        </a:rPr>
                        <a:t>derated</a:t>
                      </a:r>
                      <a:r>
                        <a:rPr lang="en-US" altLang="zh-CN" sz="800" b="0" i="0" u="none" strike="noStrike" baseline="0" dirty="0" smtClean="0">
                          <a:solidFill>
                            <a:schemeClr val="tx1"/>
                          </a:solidFill>
                          <a:effectLst/>
                          <a:latin typeface="+mn-lt"/>
                          <a:ea typeface="+mn-ea"/>
                          <a:cs typeface="+mn-ea"/>
                          <a:sym typeface="+mn-lt"/>
                        </a:rPr>
                        <a:t> to 60% if the number is less than 16)</a:t>
                      </a:r>
                      <a:endParaRPr lang="zh-CN" altLang="en-US" sz="800" b="0" i="0" u="none" strike="noStrike" baseline="0" dirty="0" smtClean="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r>
              <a:tr h="203250">
                <a:tc vMerge="1">
                  <a:txBody>
                    <a:bodyPr/>
                    <a:lstStyle/>
                    <a:p>
                      <a:pPr algn="ctr" fontAlgn="ctr"/>
                      <a:endParaRPr lang="en-US" altLang="zh-CN" sz="800" b="0" i="0" u="none" strike="noStrike" dirty="0">
                        <a:solidFill>
                          <a:schemeClr val="tx1"/>
                        </a:solidFill>
                        <a:effectLst/>
                        <a:latin typeface="Huawei Sans" panose="020C0503030203020204" pitchFamily="34" charset="0"/>
                        <a:ea typeface="方正兰亭黑简体" panose="02000000000000000000" pitchFamily="2" charset="-122"/>
                        <a:cs typeface="Huawei Sans" panose="020C0503030203020204" pitchFamily="34" charset="0"/>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Charging current</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gridSpan="2">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6kVA</a:t>
                      </a:r>
                      <a:r>
                        <a:rPr lang="zh-CN" altLang="en-US" sz="800" b="0" i="0" u="none" strike="noStrike" baseline="0" dirty="0" smtClean="0">
                          <a:solidFill>
                            <a:schemeClr val="tx1"/>
                          </a:solidFill>
                          <a:effectLst/>
                          <a:latin typeface="+mn-lt"/>
                          <a:ea typeface="+mn-ea"/>
                          <a:cs typeface="+mn-ea"/>
                          <a:sym typeface="+mn-lt"/>
                        </a:rPr>
                        <a:t>：</a:t>
                      </a:r>
                      <a:r>
                        <a:rPr lang="en-US" altLang="zh-CN" sz="800" b="0" i="0" u="none" strike="noStrike" baseline="0" dirty="0" smtClean="0">
                          <a:solidFill>
                            <a:schemeClr val="tx1"/>
                          </a:solidFill>
                          <a:effectLst/>
                          <a:latin typeface="+mn-lt"/>
                          <a:ea typeface="+mn-ea"/>
                          <a:cs typeface="+mn-ea"/>
                          <a:sym typeface="+mn-lt"/>
                        </a:rPr>
                        <a:t>8A</a:t>
                      </a:r>
                      <a:r>
                        <a:rPr lang="zh-CN" altLang="en-US" sz="800" b="0" i="0" u="none" strike="noStrike" baseline="0" dirty="0" smtClean="0">
                          <a:solidFill>
                            <a:schemeClr val="tx1"/>
                          </a:solidFill>
                          <a:effectLst/>
                          <a:latin typeface="+mn-lt"/>
                          <a:ea typeface="+mn-ea"/>
                          <a:cs typeface="+mn-ea"/>
                          <a:sym typeface="+mn-lt"/>
                        </a:rPr>
                        <a:t>（</a:t>
                      </a:r>
                      <a:r>
                        <a:rPr lang="en-US" altLang="zh-CN" sz="800" b="0" i="0" u="none" strike="noStrike" baseline="0" dirty="0" smtClean="0">
                          <a:solidFill>
                            <a:schemeClr val="tx1"/>
                          </a:solidFill>
                          <a:effectLst/>
                          <a:latin typeface="+mn-lt"/>
                          <a:ea typeface="+mn-ea"/>
                          <a:cs typeface="+mn-ea"/>
                          <a:sym typeface="+mn-lt"/>
                        </a:rPr>
                        <a:t>MAX</a:t>
                      </a:r>
                      <a:r>
                        <a:rPr lang="zh-CN" altLang="en-US" sz="800" b="0" i="0" u="none" strike="noStrike" baseline="0" dirty="0" smtClean="0">
                          <a:solidFill>
                            <a:schemeClr val="tx1"/>
                          </a:solidFill>
                          <a:effectLst/>
                          <a:latin typeface="+mn-lt"/>
                          <a:ea typeface="+mn-ea"/>
                          <a:cs typeface="+mn-ea"/>
                          <a:sym typeface="+mn-lt"/>
                        </a:rPr>
                        <a:t>）；</a:t>
                      </a:r>
                      <a:r>
                        <a:rPr lang="en-US" altLang="zh-CN" sz="800" b="0" i="0" u="none" strike="noStrike" baseline="0" dirty="0" smtClean="0">
                          <a:solidFill>
                            <a:schemeClr val="tx1"/>
                          </a:solidFill>
                          <a:effectLst/>
                          <a:latin typeface="+mn-lt"/>
                          <a:ea typeface="+mn-ea"/>
                          <a:cs typeface="+mn-ea"/>
                          <a:sym typeface="+mn-lt"/>
                        </a:rPr>
                        <a:t>10kVA</a:t>
                      </a:r>
                      <a:r>
                        <a:rPr lang="zh-CN" altLang="en-US" sz="800" b="0" i="0" u="none" strike="noStrike" baseline="0" dirty="0" smtClean="0">
                          <a:solidFill>
                            <a:schemeClr val="tx1"/>
                          </a:solidFill>
                          <a:effectLst/>
                          <a:latin typeface="+mn-lt"/>
                          <a:ea typeface="+mn-ea"/>
                          <a:cs typeface="+mn-ea"/>
                          <a:sym typeface="+mn-lt"/>
                        </a:rPr>
                        <a:t>：</a:t>
                      </a:r>
                      <a:r>
                        <a:rPr lang="en-US" altLang="zh-CN" sz="800" b="0" i="0" u="none" strike="noStrike" baseline="0" dirty="0" smtClean="0">
                          <a:solidFill>
                            <a:schemeClr val="tx1"/>
                          </a:solidFill>
                          <a:effectLst/>
                          <a:latin typeface="+mn-lt"/>
                          <a:ea typeface="+mn-ea"/>
                          <a:cs typeface="+mn-ea"/>
                          <a:sym typeface="+mn-lt"/>
                        </a:rPr>
                        <a:t>15A</a:t>
                      </a:r>
                      <a:r>
                        <a:rPr lang="zh-CN" altLang="en-US" sz="800" b="0" i="0" u="none" strike="noStrike" baseline="0" dirty="0" smtClean="0">
                          <a:solidFill>
                            <a:schemeClr val="tx1"/>
                          </a:solidFill>
                          <a:effectLst/>
                          <a:latin typeface="+mn-lt"/>
                          <a:ea typeface="+mn-ea"/>
                          <a:cs typeface="+mn-ea"/>
                          <a:sym typeface="+mn-lt"/>
                        </a:rPr>
                        <a:t>（</a:t>
                      </a:r>
                      <a:r>
                        <a:rPr lang="en-US" altLang="zh-CN" sz="800" b="0" i="0" u="none" strike="noStrike" baseline="0" dirty="0" smtClean="0">
                          <a:solidFill>
                            <a:schemeClr val="tx1"/>
                          </a:solidFill>
                          <a:effectLst/>
                          <a:latin typeface="+mn-lt"/>
                          <a:ea typeface="+mn-ea"/>
                          <a:cs typeface="+mn-ea"/>
                          <a:sym typeface="+mn-lt"/>
                        </a:rPr>
                        <a:t>MAX</a:t>
                      </a:r>
                      <a:r>
                        <a:rPr lang="zh-CN" altLang="en-US" sz="800" b="0" i="0" u="none" strike="noStrike" baseline="0" dirty="0" smtClean="0">
                          <a:solidFill>
                            <a:schemeClr val="tx1"/>
                          </a:solidFill>
                          <a:effectLst/>
                          <a:latin typeface="+mn-lt"/>
                          <a:ea typeface="+mn-ea"/>
                          <a:cs typeface="+mn-ea"/>
                          <a:sym typeface="+mn-lt"/>
                        </a:rPr>
                        <a:t>）</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hMerge="1">
                  <a:txBody>
                    <a:bodyPr/>
                    <a:lstStyle/>
                    <a:p>
                      <a:endParaRPr lang="zh-CN" altLang="en-US"/>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r>
              <a:tr h="203250">
                <a:tc rowSpan="2">
                  <a:txBody>
                    <a:bodyPr/>
                    <a:lstStyle/>
                    <a:p>
                      <a:pPr algn="ctr" fontAlgn="ctr"/>
                      <a:r>
                        <a:rPr lang="en-US" altLang="zh-CN" sz="800" baseline="0" dirty="0" smtClean="0">
                          <a:solidFill>
                            <a:schemeClr val="tx1"/>
                          </a:solidFill>
                          <a:latin typeface="+mn-lt"/>
                          <a:ea typeface="+mn-ea"/>
                          <a:cs typeface="+mn-ea"/>
                          <a:sym typeface="+mn-lt"/>
                        </a:rPr>
                        <a:t>System</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Efficiency</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algn="ctr" fontAlgn="ctr"/>
                      <a:r>
                        <a:rPr lang="en-US" altLang="zh-CN" sz="800" b="0" i="0" u="none" strike="noStrike" baseline="0" dirty="0" smtClean="0">
                          <a:solidFill>
                            <a:schemeClr val="tx1"/>
                          </a:solidFill>
                          <a:effectLst/>
                          <a:latin typeface="+mn-lt"/>
                          <a:ea typeface="+mn-ea"/>
                          <a:cs typeface="+mn-ea"/>
                          <a:sym typeface="+mn-lt"/>
                        </a:rPr>
                        <a:t>Up to 96% </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tc>
              </a:tr>
              <a:tr h="203250">
                <a:tc vMerge="1">
                  <a:txBody>
                    <a:bodyPr/>
                    <a:lstStyle/>
                    <a:p>
                      <a:pPr algn="l" fontAlgn="ctr"/>
                      <a:endParaRPr lang="en-US" sz="800" b="0" i="0" u="none" strike="noStrike" dirty="0">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algn="ctr" fontAlgn="ctr"/>
                      <a:r>
                        <a:rPr lang="en-US" sz="800" b="0" i="0" u="none" strike="noStrike" baseline="0" dirty="0" smtClean="0">
                          <a:solidFill>
                            <a:schemeClr val="tx1"/>
                          </a:solidFill>
                          <a:effectLst/>
                          <a:latin typeface="+mn-lt"/>
                          <a:ea typeface="+mn-ea"/>
                          <a:cs typeface="+mn-ea"/>
                          <a:sym typeface="+mn-lt"/>
                        </a:rPr>
                        <a:t>Max Number In Parallel</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gridSpan="2">
                  <a:txBody>
                    <a:bodyPr/>
                    <a:lstStyle/>
                    <a:p>
                      <a:pPr algn="ctr" fontAlgn="ctr"/>
                      <a:r>
                        <a:rPr lang="en-US" altLang="zh-CN" sz="800" b="0" i="0" u="none" strike="noStrike" baseline="0" dirty="0" smtClean="0">
                          <a:solidFill>
                            <a:schemeClr val="tx1"/>
                          </a:solidFill>
                          <a:effectLst/>
                          <a:latin typeface="+mn-lt"/>
                          <a:ea typeface="+mn-ea"/>
                          <a:cs typeface="+mn-ea"/>
                          <a:sym typeface="+mn-lt"/>
                        </a:rPr>
                        <a:t>4</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hMerge="1">
                  <a:txBody>
                    <a:bodyPr/>
                    <a:lstStyle/>
                    <a:p>
                      <a:endParaRPr lang="zh-CN" altLang="en-US"/>
                    </a:p>
                  </a:txBody>
                  <a:tcPr/>
                </a:tc>
              </a:tr>
              <a:tr h="203249">
                <a:tc rowSpan="6">
                  <a:txBody>
                    <a:bodyPr/>
                    <a:lstStyle/>
                    <a:p>
                      <a:pPr algn="ctr" fontAlgn="ctr"/>
                      <a:r>
                        <a:rPr lang="en-US" altLang="zh-CN" sz="800" b="0" i="0" u="none" strike="noStrike" baseline="0" dirty="0" smtClean="0">
                          <a:solidFill>
                            <a:schemeClr val="tx1"/>
                          </a:solidFill>
                          <a:effectLst/>
                          <a:latin typeface="+mn-lt"/>
                          <a:ea typeface="+mn-ea"/>
                          <a:cs typeface="+mn-ea"/>
                          <a:sym typeface="+mn-lt"/>
                        </a:rPr>
                        <a:t>Output</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Output Wiring</a:t>
                      </a:r>
                      <a:endParaRPr lang="en-US" altLang="zh-CN"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c gridSpan="2">
                  <a:txBody>
                    <a:bodyPr/>
                    <a:lstStyle/>
                    <a:p>
                      <a:pPr marL="0" marR="0" lvl="0" indent="0" algn="ctr" defTabSz="914034" rtl="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L+N+PE</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c hMerge="1">
                  <a:txBody>
                    <a:bodyPr/>
                    <a:lstStyle/>
                    <a:p>
                      <a:endParaRPr lang="zh-CN" altLang="en-US"/>
                    </a:p>
                  </a:txBody>
                  <a:tcPr/>
                </a:tc>
              </a:tr>
              <a:tr h="203250">
                <a:tc vMerge="1">
                  <a:txBody>
                    <a:bodyPr/>
                    <a:lstStyle/>
                    <a:p>
                      <a:pPr algn="l" fontAlgn="ctr"/>
                      <a:endParaRPr lang="en-US" sz="800" b="0" i="0" u="none" strike="noStrike" dirty="0">
                        <a:solidFill>
                          <a:schemeClr val="bg1"/>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Rated Voltage</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gridSpan="2">
                  <a:txBody>
                    <a:bodyPr/>
                    <a:lstStyle/>
                    <a:p>
                      <a:pPr algn="ctr" fontAlgn="ctr"/>
                      <a:r>
                        <a:rPr lang="en-US" altLang="zh-CN" sz="800" b="0" i="0" u="none" strike="noStrike" baseline="0" dirty="0" smtClean="0">
                          <a:solidFill>
                            <a:schemeClr val="tx1"/>
                          </a:solidFill>
                          <a:effectLst/>
                          <a:latin typeface="+mn-lt"/>
                          <a:ea typeface="+mn-ea"/>
                          <a:cs typeface="+mn-ea"/>
                          <a:sym typeface="+mn-lt"/>
                        </a:rPr>
                        <a:t>L-N: </a:t>
                      </a:r>
                      <a:r>
                        <a:rPr lang="en-US" sz="800" b="0" i="0" u="none" strike="noStrike" baseline="0" dirty="0" smtClean="0">
                          <a:solidFill>
                            <a:schemeClr val="tx1"/>
                          </a:solidFill>
                          <a:effectLst/>
                          <a:latin typeface="+mn-lt"/>
                          <a:ea typeface="+mn-ea"/>
                          <a:cs typeface="+mn-ea"/>
                          <a:sym typeface="+mn-lt"/>
                        </a:rPr>
                        <a:t>220/230/240V</a:t>
                      </a:r>
                      <a:r>
                        <a:rPr lang="en-US" altLang="zh-CN" sz="800" b="0" i="0" u="none" strike="noStrike" baseline="0" dirty="0" smtClean="0">
                          <a:solidFill>
                            <a:schemeClr val="tx1"/>
                          </a:solidFill>
                          <a:effectLst/>
                          <a:latin typeface="+mn-lt"/>
                          <a:ea typeface="+mn-ea"/>
                          <a:cs typeface="+mn-ea"/>
                          <a:sym typeface="+mn-lt"/>
                        </a:rPr>
                        <a:t>ac</a:t>
                      </a:r>
                      <a:r>
                        <a:rPr lang="en-US" sz="800" b="0" i="0" u="none" strike="noStrike" baseline="0" dirty="0" smtClean="0">
                          <a:solidFill>
                            <a:schemeClr val="tx1"/>
                          </a:solidFill>
                          <a:effectLst/>
                          <a:latin typeface="+mn-lt"/>
                          <a:ea typeface="+mn-ea"/>
                          <a:cs typeface="+mn-ea"/>
                          <a:sym typeface="+mn-lt"/>
                        </a:rPr>
                        <a:t> </a:t>
                      </a:r>
                      <a:r>
                        <a:rPr lang="en-US" sz="800" b="0" i="0" u="none" strike="noStrike" baseline="0" dirty="0">
                          <a:solidFill>
                            <a:schemeClr val="tx1"/>
                          </a:solidFill>
                          <a:effectLst/>
                          <a:latin typeface="+mn-lt"/>
                          <a:ea typeface="+mn-ea"/>
                          <a:cs typeface="+mn-ea"/>
                          <a:sym typeface="+mn-lt"/>
                        </a:rPr>
                        <a:t>± </a:t>
                      </a:r>
                      <a:r>
                        <a:rPr lang="en-US" sz="800" b="0" i="0" u="none" strike="noStrike" baseline="0" dirty="0" smtClean="0">
                          <a:solidFill>
                            <a:schemeClr val="tx1"/>
                          </a:solidFill>
                          <a:effectLst/>
                          <a:latin typeface="+mn-lt"/>
                          <a:ea typeface="+mn-ea"/>
                          <a:cs typeface="+mn-ea"/>
                          <a:sym typeface="+mn-lt"/>
                        </a:rPr>
                        <a:t>1%</a:t>
                      </a:r>
                      <a:endParaRPr 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hMerge="1">
                  <a:txBody>
                    <a:bodyPr/>
                    <a:lstStyle/>
                    <a:p>
                      <a:endParaRPr lang="zh-CN" altLang="en-US"/>
                    </a:p>
                  </a:txBody>
                  <a:tcPr/>
                </a:tc>
              </a:tr>
              <a:tr h="203249">
                <a:tc vMerge="1">
                  <a:txBody>
                    <a:bodyPr/>
                    <a:lstStyle/>
                    <a:p>
                      <a:pPr algn="l" fontAlgn="ctr"/>
                      <a:endParaRPr lang="en-US" sz="800" b="0" i="0" u="none" strike="noStrike" dirty="0">
                        <a:solidFill>
                          <a:schemeClr val="bg1"/>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Frequency</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marL="67310" algn="ctr">
                        <a:lnSpc>
                          <a:spcPct val="100000"/>
                        </a:lnSpc>
                        <a:spcBef>
                          <a:spcPts val="275"/>
                        </a:spcBef>
                      </a:pPr>
                      <a:r>
                        <a:rPr lang="en-US" altLang="zh-CN" sz="800" b="0" i="0" u="none" strike="noStrike" baseline="0" dirty="0" smtClean="0">
                          <a:solidFill>
                            <a:schemeClr val="tx1"/>
                          </a:solidFill>
                          <a:effectLst/>
                          <a:latin typeface="+mn-lt"/>
                          <a:ea typeface="+mn-ea"/>
                          <a:cs typeface="+mn-ea"/>
                          <a:sym typeface="+mn-lt"/>
                        </a:rPr>
                        <a:t>Tracking the bypass input (Normal mode);  50/60 Hz±0.1Hz (Battery mode)</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tc>
              </a:tr>
              <a:tr h="203249">
                <a:tc vMerge="1">
                  <a:txBody>
                    <a:bodyPr/>
                    <a:lstStyle/>
                    <a:p>
                      <a:pPr algn="l" fontAlgn="ctr"/>
                      <a:endParaRPr lang="en-US" sz="800" b="0" i="0" u="none" strike="noStrike" dirty="0">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Output Power Factor</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gridSpan="2">
                  <a:txBody>
                    <a:bodyPr/>
                    <a:lstStyle/>
                    <a:p>
                      <a:pPr algn="ctr" fontAlgn="ctr"/>
                      <a:r>
                        <a:rPr lang="en-US" sz="800" b="0" i="0" u="none" strike="noStrike" baseline="0" dirty="0" smtClean="0">
                          <a:solidFill>
                            <a:schemeClr val="tx1"/>
                          </a:solidFill>
                          <a:effectLst/>
                          <a:latin typeface="+mn-lt"/>
                          <a:ea typeface="+mn-ea"/>
                          <a:cs typeface="+mn-ea"/>
                          <a:sym typeface="+mn-lt"/>
                        </a:rPr>
                        <a:t>1</a:t>
                      </a:r>
                      <a:endParaRPr 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hMerge="1">
                  <a:txBody>
                    <a:bodyPr/>
                    <a:lstStyle/>
                    <a:p>
                      <a:endParaRPr lang="zh-CN" altLang="en-US"/>
                    </a:p>
                  </a:txBody>
                  <a:tcPr/>
                </a:tc>
              </a:tr>
              <a:tr h="203250">
                <a:tc vMerge="1">
                  <a:txBody>
                    <a:bodyPr/>
                    <a:lstStyle/>
                    <a:p>
                      <a:pPr algn="l" fontAlgn="ctr"/>
                      <a:endParaRPr lang="en-US" sz="800" b="0" i="0" u="none" strike="noStrike" dirty="0">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Output </a:t>
                      </a:r>
                      <a:r>
                        <a:rPr lang="en-US" altLang="zh-CN" sz="800" b="0" i="0" u="none" strike="noStrike" baseline="0" dirty="0" err="1" smtClean="0">
                          <a:solidFill>
                            <a:schemeClr val="tx1"/>
                          </a:solidFill>
                          <a:effectLst/>
                          <a:latin typeface="+mn-lt"/>
                          <a:ea typeface="+mn-ea"/>
                          <a:cs typeface="+mn-ea"/>
                          <a:sym typeface="+mn-lt"/>
                        </a:rPr>
                        <a:t>THDv</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algn="ctr" fontAlgn="ctr"/>
                      <a:r>
                        <a:rPr lang="en-US" altLang="zh-CN" sz="800" b="0" i="0" u="none" strike="noStrike" baseline="0" dirty="0" err="1" smtClean="0">
                          <a:solidFill>
                            <a:schemeClr val="tx1"/>
                          </a:solidFill>
                          <a:effectLst/>
                          <a:latin typeface="+mn-lt"/>
                          <a:ea typeface="+mn-ea"/>
                          <a:cs typeface="+mn-ea"/>
                          <a:sym typeface="+mn-lt"/>
                        </a:rPr>
                        <a:t>THDv</a:t>
                      </a:r>
                      <a:r>
                        <a:rPr lang="en-US" altLang="zh-CN" sz="800" b="0" i="0" u="none" strike="noStrike" baseline="0" dirty="0" smtClean="0">
                          <a:solidFill>
                            <a:schemeClr val="tx1"/>
                          </a:solidFill>
                          <a:effectLst/>
                          <a:latin typeface="+mn-lt"/>
                          <a:ea typeface="+mn-ea"/>
                          <a:cs typeface="+mn-ea"/>
                          <a:sym typeface="+mn-lt"/>
                        </a:rPr>
                        <a:t>&lt;1% (for 100% linear load) </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tc>
              </a:tr>
              <a:tr h="203249">
                <a:tc vMerge="1">
                  <a:txBody>
                    <a:bodyPr/>
                    <a:lstStyle/>
                    <a:p>
                      <a:pPr algn="l" fontAlgn="ctr"/>
                      <a:endParaRPr lang="en-US" sz="800" b="0" i="0" u="none" strike="noStrike" dirty="0">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Overload Capacity</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gridSpan="2">
                  <a:txBody>
                    <a:bodyPr/>
                    <a:lstStyle/>
                    <a:p>
                      <a:pPr algn="ctr" fontAlgn="ctr"/>
                      <a:r>
                        <a:rPr lang="en-US" altLang="zh-CN" sz="800" b="0" i="0" u="none" strike="noStrike" baseline="0" dirty="0" smtClean="0">
                          <a:solidFill>
                            <a:schemeClr val="tx1"/>
                          </a:solidFill>
                          <a:effectLst/>
                          <a:latin typeface="+mn-lt"/>
                          <a:ea typeface="+mn-ea"/>
                          <a:cs typeface="+mn-ea"/>
                          <a:sym typeface="+mn-lt"/>
                        </a:rPr>
                        <a:t>Normal mode: load</a:t>
                      </a:r>
                      <a:r>
                        <a:rPr lang="zh-CN" altLang="en-US" sz="800" b="0" i="0" u="none" strike="noStrike" baseline="0" dirty="0" smtClean="0">
                          <a:solidFill>
                            <a:schemeClr val="tx1"/>
                          </a:solidFill>
                          <a:effectLst/>
                          <a:latin typeface="+mn-lt"/>
                          <a:ea typeface="+mn-ea"/>
                          <a:cs typeface="+mn-ea"/>
                          <a:sym typeface="+mn-lt"/>
                        </a:rPr>
                        <a:t>≤</a:t>
                      </a:r>
                      <a:r>
                        <a:rPr lang="en-US" altLang="zh-CN" sz="800" b="0" i="0" u="none" strike="noStrike" baseline="0" dirty="0" smtClean="0">
                          <a:solidFill>
                            <a:schemeClr val="tx1"/>
                          </a:solidFill>
                          <a:effectLst/>
                          <a:latin typeface="+mn-lt"/>
                          <a:ea typeface="+mn-ea"/>
                          <a:cs typeface="+mn-ea"/>
                          <a:sym typeface="+mn-lt"/>
                        </a:rPr>
                        <a:t>105%, continuous work</a:t>
                      </a:r>
                    </a:p>
                    <a:p>
                      <a:pPr algn="ctr" fontAlgn="ctr"/>
                      <a:r>
                        <a:rPr lang="en-US" altLang="zh-CN" sz="800" b="0" i="0" u="none" strike="noStrike" baseline="0" dirty="0" smtClean="0">
                          <a:solidFill>
                            <a:schemeClr val="tx1"/>
                          </a:solidFill>
                          <a:effectLst/>
                          <a:latin typeface="+mn-lt"/>
                          <a:ea typeface="+mn-ea"/>
                          <a:cs typeface="+mn-ea"/>
                          <a:sym typeface="+mn-lt"/>
                        </a:rPr>
                        <a:t>105%&lt;load</a:t>
                      </a:r>
                      <a:r>
                        <a:rPr lang="zh-CN" altLang="en-US" sz="800" b="0" i="0" u="none" strike="noStrike" baseline="0" dirty="0" smtClean="0">
                          <a:solidFill>
                            <a:schemeClr val="tx1"/>
                          </a:solidFill>
                          <a:effectLst/>
                          <a:latin typeface="+mn-lt"/>
                          <a:ea typeface="+mn-ea"/>
                          <a:cs typeface="+mn-ea"/>
                          <a:sym typeface="+mn-lt"/>
                        </a:rPr>
                        <a:t>≤</a:t>
                      </a:r>
                      <a:r>
                        <a:rPr lang="en-US" altLang="zh-CN" sz="800" b="0" i="0" u="none" strike="noStrike" baseline="0" dirty="0" smtClean="0">
                          <a:solidFill>
                            <a:schemeClr val="tx1"/>
                          </a:solidFill>
                          <a:effectLst/>
                          <a:latin typeface="+mn-lt"/>
                          <a:ea typeface="+mn-ea"/>
                          <a:cs typeface="+mn-ea"/>
                          <a:sym typeface="+mn-lt"/>
                        </a:rPr>
                        <a:t>125%, for 10 minutes, then transfer to bypass mode</a:t>
                      </a:r>
                    </a:p>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125%&lt;load</a:t>
                      </a:r>
                      <a:r>
                        <a:rPr lang="zh-CN" altLang="en-US" sz="800" b="0" i="0" u="none" strike="noStrike" baseline="0" dirty="0" smtClean="0">
                          <a:solidFill>
                            <a:schemeClr val="tx1"/>
                          </a:solidFill>
                          <a:effectLst/>
                          <a:latin typeface="+mn-lt"/>
                          <a:ea typeface="+mn-ea"/>
                          <a:cs typeface="+mn-ea"/>
                          <a:sym typeface="+mn-lt"/>
                        </a:rPr>
                        <a:t>≤</a:t>
                      </a:r>
                      <a:r>
                        <a:rPr lang="en-US" altLang="zh-CN" sz="800" b="0" i="0" u="none" strike="noStrike" baseline="0" dirty="0" smtClean="0">
                          <a:solidFill>
                            <a:schemeClr val="tx1"/>
                          </a:solidFill>
                          <a:effectLst/>
                          <a:latin typeface="+mn-lt"/>
                          <a:ea typeface="+mn-ea"/>
                          <a:cs typeface="+mn-ea"/>
                          <a:sym typeface="+mn-lt"/>
                        </a:rPr>
                        <a:t>150%, for 1 minute, then transfer to bypass mode</a:t>
                      </a:r>
                    </a:p>
                    <a:p>
                      <a:pPr algn="ctr" fontAlgn="ctr"/>
                      <a:r>
                        <a:rPr lang="en-US" altLang="zh-CN" sz="800" b="0" i="0" u="none" strike="noStrike" baseline="0" dirty="0" smtClean="0">
                          <a:solidFill>
                            <a:schemeClr val="tx1"/>
                          </a:solidFill>
                          <a:effectLst/>
                          <a:latin typeface="+mn-lt"/>
                          <a:ea typeface="+mn-ea"/>
                          <a:cs typeface="+mn-ea"/>
                          <a:sym typeface="+mn-lt"/>
                        </a:rPr>
                        <a:t>Load&gt;150%, for 200 milliseconds, then transfer to bypass mode</a:t>
                      </a: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hMerge="1">
                  <a:txBody>
                    <a:bodyPr/>
                    <a:lstStyle/>
                    <a:p>
                      <a:endParaRPr lang="zh-CN" altLang="en-US"/>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r>
              <a:tr h="203250">
                <a:tc rowSpan="5">
                  <a:txBody>
                    <a:bodyPr/>
                    <a:lstStyle/>
                    <a:p>
                      <a:pPr algn="ctr" fontAlgn="ctr"/>
                      <a:r>
                        <a:rPr lang="en-US" altLang="zh-CN" sz="800" baseline="0" dirty="0" smtClean="0">
                          <a:solidFill>
                            <a:schemeClr val="tx1"/>
                          </a:solidFill>
                          <a:latin typeface="+mn-lt"/>
                          <a:ea typeface="+mn-ea"/>
                          <a:cs typeface="+mn-ea"/>
                          <a:sym typeface="+mn-lt"/>
                        </a:rPr>
                        <a:t>Environment</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Operating Temperature</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marL="67310" algn="ctr">
                        <a:lnSpc>
                          <a:spcPct val="100000"/>
                        </a:lnSpc>
                        <a:spcBef>
                          <a:spcPts val="275"/>
                        </a:spcBef>
                      </a:pPr>
                      <a:r>
                        <a:rPr lang="en-US" altLang="zh-CN" sz="800" b="0" i="0" u="none" strike="noStrike" baseline="0" dirty="0" smtClean="0">
                          <a:solidFill>
                            <a:schemeClr val="tx1"/>
                          </a:solidFill>
                          <a:effectLst/>
                          <a:latin typeface="+mn-lt"/>
                          <a:ea typeface="+mn-ea"/>
                          <a:cs typeface="+mn-ea"/>
                          <a:sym typeface="+mn-lt"/>
                        </a:rPr>
                        <a:t>0~50</a:t>
                      </a:r>
                      <a:r>
                        <a:rPr lang="zh-CN" altLang="en-US" sz="800" b="0" i="0" u="none" strike="noStrike" baseline="0" dirty="0" smtClean="0">
                          <a:solidFill>
                            <a:schemeClr val="tx1"/>
                          </a:solidFill>
                          <a:effectLst/>
                          <a:latin typeface="+mn-lt"/>
                          <a:ea typeface="+mn-ea"/>
                          <a:cs typeface="+mn-ea"/>
                          <a:sym typeface="+mn-lt"/>
                        </a:rPr>
                        <a:t>℃</a:t>
                      </a:r>
                      <a:r>
                        <a:rPr lang="en-US" altLang="zh-CN" sz="800" b="0" i="0" u="none" strike="noStrike" baseline="0" dirty="0" smtClean="0">
                          <a:solidFill>
                            <a:schemeClr val="tx1"/>
                          </a:solidFill>
                          <a:effectLst/>
                          <a:latin typeface="+mn-lt"/>
                          <a:ea typeface="+mn-ea"/>
                          <a:cs typeface="+mn-ea"/>
                          <a:sym typeface="+mn-lt"/>
                        </a:rPr>
                        <a:t>, </a:t>
                      </a:r>
                      <a:r>
                        <a:rPr lang="en-US" altLang="zh-CN" sz="800" b="0" i="0" u="none" strike="noStrike" baseline="0" dirty="0" err="1" smtClean="0">
                          <a:solidFill>
                            <a:schemeClr val="tx1"/>
                          </a:solidFill>
                          <a:effectLst/>
                          <a:latin typeface="+mn-lt"/>
                          <a:ea typeface="+mn-ea"/>
                          <a:cs typeface="+mn-ea"/>
                          <a:sym typeface="+mn-lt"/>
                        </a:rPr>
                        <a:t>Derating</a:t>
                      </a:r>
                      <a:r>
                        <a:rPr lang="en-US" altLang="zh-CN" sz="800" b="0" i="0" u="none" strike="noStrike" baseline="0" dirty="0" smtClean="0">
                          <a:solidFill>
                            <a:schemeClr val="tx1"/>
                          </a:solidFill>
                          <a:effectLst/>
                          <a:latin typeface="+mn-lt"/>
                          <a:ea typeface="+mn-ea"/>
                          <a:cs typeface="+mn-ea"/>
                          <a:sym typeface="+mn-lt"/>
                        </a:rPr>
                        <a:t> above 40°C</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tc>
              </a:tr>
              <a:tr h="203249">
                <a:tc vMerge="1">
                  <a:txBody>
                    <a:bodyPr/>
                    <a:lstStyle/>
                    <a:p>
                      <a:pPr algn="l" fontAlgn="ctr"/>
                      <a:endParaRPr lang="pt-BR" sz="800" b="0" i="0" u="none" strike="noStrike" dirty="0">
                        <a:solidFill>
                          <a:srgbClr val="000000"/>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Storage Temperature</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gridSpan="2">
                  <a:txBody>
                    <a:bodyPr/>
                    <a:lstStyle/>
                    <a:p>
                      <a:pPr marL="67310" algn="ctr">
                        <a:lnSpc>
                          <a:spcPct val="100000"/>
                        </a:lnSpc>
                        <a:spcBef>
                          <a:spcPts val="275"/>
                        </a:spcBef>
                      </a:pPr>
                      <a:r>
                        <a:rPr lang="en-US" altLang="zh-CN" sz="800" b="0" i="0" u="none" strike="noStrike" baseline="0" dirty="0" smtClean="0">
                          <a:solidFill>
                            <a:schemeClr val="tx1"/>
                          </a:solidFill>
                          <a:effectLst/>
                          <a:latin typeface="+mn-lt"/>
                          <a:ea typeface="+mn-ea"/>
                          <a:cs typeface="+mn-ea"/>
                          <a:sym typeface="+mn-lt"/>
                        </a:rPr>
                        <a:t>-40~70</a:t>
                      </a:r>
                      <a:r>
                        <a:rPr lang="zh-CN" altLang="en-US" sz="800" b="0" i="0" u="none" strike="noStrike" baseline="0" dirty="0" smtClean="0">
                          <a:solidFill>
                            <a:schemeClr val="tx1"/>
                          </a:solidFill>
                          <a:effectLst/>
                          <a:latin typeface="+mn-lt"/>
                          <a:ea typeface="+mn-ea"/>
                          <a:cs typeface="+mn-ea"/>
                          <a:sym typeface="+mn-lt"/>
                        </a:rPr>
                        <a:t>℃</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hMerge="1">
                  <a:txBody>
                    <a:bodyPr/>
                    <a:lstStyle/>
                    <a:p>
                      <a:endParaRPr lang="zh-CN" altLang="en-US"/>
                    </a:p>
                  </a:txBody>
                  <a:tcPr/>
                </a:tc>
              </a:tr>
              <a:tr h="203249">
                <a:tc vMerge="1">
                  <a:txBody>
                    <a:bodyPr/>
                    <a:lstStyle/>
                    <a:p>
                      <a:pPr algn="l" fontAlgn="ctr"/>
                      <a:endParaRPr lang="en-US" sz="800" b="0" i="0" u="none" strike="noStrike" dirty="0">
                        <a:solidFill>
                          <a:srgbClr val="000000"/>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Relative Humidity</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marL="67310" algn="ctr">
                        <a:lnSpc>
                          <a:spcPct val="100000"/>
                        </a:lnSpc>
                        <a:spcBef>
                          <a:spcPts val="275"/>
                        </a:spcBef>
                      </a:pPr>
                      <a:r>
                        <a:rPr lang="en-US" altLang="zh-CN" sz="800" b="0" i="0" u="none" strike="noStrike" baseline="0" dirty="0" smtClean="0">
                          <a:solidFill>
                            <a:schemeClr val="tx1"/>
                          </a:solidFill>
                          <a:effectLst/>
                          <a:latin typeface="+mn-lt"/>
                          <a:ea typeface="+mn-ea"/>
                          <a:cs typeface="+mn-ea"/>
                          <a:sym typeface="+mn-lt"/>
                        </a:rPr>
                        <a:t>0%~95%(No condensing)</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tc>
              </a:tr>
              <a:tr h="203250">
                <a:tc vMerge="1">
                  <a:txBody>
                    <a:bodyPr/>
                    <a:lstStyle/>
                    <a:p>
                      <a:pPr algn="l" fontAlgn="ctr"/>
                      <a:endParaRPr lang="en-US" sz="800" b="0" i="0" u="none" strike="noStrike" dirty="0">
                        <a:solidFill>
                          <a:srgbClr val="000000"/>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altLang="zh-CN" sz="800" b="0" i="0" u="none" strike="noStrike" baseline="0" dirty="0" smtClean="0">
                          <a:solidFill>
                            <a:schemeClr val="tx1"/>
                          </a:solidFill>
                          <a:effectLst/>
                          <a:latin typeface="+mn-lt"/>
                          <a:ea typeface="+mn-ea"/>
                          <a:cs typeface="+mn-ea"/>
                          <a:sym typeface="+mn-lt"/>
                        </a:rPr>
                        <a:t>Operating Altitude</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gridSpan="2">
                  <a:txBody>
                    <a:bodyPr/>
                    <a:lstStyle/>
                    <a:p>
                      <a:pPr algn="ctr" fontAlgn="ctr"/>
                      <a:r>
                        <a:rPr lang="en-US" altLang="zh-CN" sz="800" b="0" i="0" u="none" strike="noStrike" baseline="0" dirty="0" smtClean="0">
                          <a:solidFill>
                            <a:schemeClr val="tx1"/>
                          </a:solidFill>
                          <a:effectLst/>
                          <a:latin typeface="+mn-lt"/>
                          <a:ea typeface="+mn-ea"/>
                          <a:cs typeface="+mn-ea"/>
                          <a:sym typeface="+mn-lt"/>
                        </a:rPr>
                        <a:t>0-1000m. Above 1000m, derating based on EN/IEC 62040-3, maximum: 4000m</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hMerge="1">
                  <a:txBody>
                    <a:bodyPr/>
                    <a:lstStyle/>
                    <a:p>
                      <a:endParaRPr lang="zh-CN" altLang="en-US"/>
                    </a:p>
                  </a:txBody>
                  <a:tcPr/>
                </a:tc>
              </a:tr>
              <a:tr h="203249">
                <a:tc vMerge="1">
                  <a:txBody>
                    <a:bodyPr/>
                    <a:lstStyle/>
                    <a:p>
                      <a:pPr algn="l" fontAlgn="ctr"/>
                      <a:endParaRPr lang="en-US" sz="800" b="0" i="0" u="none" strike="noStrike" dirty="0">
                        <a:solidFill>
                          <a:srgbClr val="000000"/>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sz="800" b="0" i="0" u="none" strike="noStrike" baseline="0" dirty="0" smtClean="0">
                          <a:solidFill>
                            <a:schemeClr val="tx1"/>
                          </a:solidFill>
                          <a:effectLst/>
                          <a:latin typeface="+mn-lt"/>
                          <a:ea typeface="+mn-ea"/>
                          <a:cs typeface="+mn-ea"/>
                          <a:sym typeface="+mn-lt"/>
                        </a:rPr>
                        <a:t>Audible Noise</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algn="ctr"/>
                      <a:r>
                        <a:rPr lang="en-US" altLang="zh-CN" sz="800" b="0" i="0" u="none" strike="noStrike" baseline="0" dirty="0" smtClean="0">
                          <a:solidFill>
                            <a:schemeClr val="tx1"/>
                          </a:solidFill>
                          <a:effectLst/>
                          <a:latin typeface="+mn-lt"/>
                          <a:ea typeface="+mn-ea"/>
                          <a:cs typeface="+mn-ea"/>
                          <a:sym typeface="+mn-lt"/>
                        </a:rPr>
                        <a:t>55dB</a:t>
                      </a:r>
                      <a:endParaRPr lang="zh-CN" alt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tc>
              </a:tr>
              <a:tr h="203249">
                <a:tc rowSpan="4">
                  <a:txBody>
                    <a:bodyPr/>
                    <a:lstStyle/>
                    <a:p>
                      <a:pPr algn="ctr" fontAlgn="ctr"/>
                      <a:r>
                        <a:rPr lang="en-US" sz="800" b="0" i="0" u="none" strike="noStrike" baseline="0" dirty="0" smtClean="0">
                          <a:solidFill>
                            <a:schemeClr val="tx1"/>
                          </a:solidFill>
                          <a:effectLst/>
                          <a:latin typeface="+mn-lt"/>
                          <a:ea typeface="+mn-ea"/>
                          <a:cs typeface="+mn-ea"/>
                          <a:sym typeface="+mn-lt"/>
                        </a:rPr>
                        <a:t>Others</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H × W × D (mm)</a:t>
                      </a: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a:txBody>
                    <a:bodyPr/>
                    <a:lstStyle/>
                    <a:p>
                      <a:pPr marL="0" algn="ctr" defTabSz="914034" rtl="0" eaLnBrk="1" fontAlgn="ctr" latinLnBrk="0" hangingPunct="1"/>
                      <a:r>
                        <a:rPr lang="en-US" altLang="zh-CN" sz="800" b="0" i="0" u="none" strike="noStrike" baseline="0" dirty="0" smtClean="0">
                          <a:solidFill>
                            <a:schemeClr val="tx1"/>
                          </a:solidFill>
                          <a:effectLst/>
                          <a:latin typeface="+mn-lt"/>
                          <a:ea typeface="+mn-ea"/>
                          <a:cs typeface="+mn-ea"/>
                          <a:sym typeface="+mn-lt"/>
                        </a:rPr>
                        <a:t>43*430*514</a:t>
                      </a:r>
                      <a:endParaRPr 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034" rtl="0" eaLnBrk="1" fontAlgn="ctr" latinLnBrk="0" hangingPunct="1">
                        <a:lnSpc>
                          <a:spcPct val="100000"/>
                        </a:lnSpc>
                        <a:spcBef>
                          <a:spcPts val="0"/>
                        </a:spcBef>
                        <a:spcAft>
                          <a:spcPts val="0"/>
                        </a:spcAft>
                        <a:buClrTx/>
                        <a:buSzTx/>
                        <a:buFontTx/>
                        <a:buNone/>
                        <a:tabLst/>
                        <a:defRPr/>
                      </a:pPr>
                      <a:r>
                        <a:rPr lang="en-US" altLang="zh-CN" sz="800" b="0" i="0" u="none" strike="noStrike" baseline="0" dirty="0" smtClean="0">
                          <a:solidFill>
                            <a:schemeClr val="tx1"/>
                          </a:solidFill>
                          <a:effectLst/>
                          <a:latin typeface="+mn-lt"/>
                          <a:ea typeface="+mn-ea"/>
                          <a:cs typeface="+mn-ea"/>
                          <a:sym typeface="+mn-lt"/>
                        </a:rPr>
                        <a:t>86*430*514</a:t>
                      </a:r>
                      <a:endParaRPr lang="zh-CN" altLang="en-US" sz="800" b="0" i="0" u="none" strike="noStrike" baseline="0" dirty="0" smtClean="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r>
              <a:tr h="203250">
                <a:tc vMerge="1">
                  <a:txBody>
                    <a:bodyPr/>
                    <a:lstStyle/>
                    <a:p>
                      <a:pPr algn="l" fontAlgn="ctr"/>
                      <a:endParaRPr lang="en-US" sz="800" b="0" i="0" u="none" strike="noStrike" dirty="0">
                        <a:solidFill>
                          <a:schemeClr val="tx1">
                            <a:lumMod val="85000"/>
                            <a:lumOff val="15000"/>
                          </a:schemeClr>
                        </a:solidFill>
                        <a:effectLst/>
                        <a:latin typeface="Huawei Sans" panose="020C0503030203020204" pitchFamily="34" charset="0"/>
                        <a:ea typeface="方正兰亭黑简体" panose="02000000000000000000" pitchFamily="2" charset="-122"/>
                        <a:cs typeface="+mn-cs"/>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sz="800" b="0" i="0" u="none" strike="noStrike" baseline="0" dirty="0" smtClean="0">
                          <a:solidFill>
                            <a:schemeClr val="tx1"/>
                          </a:solidFill>
                          <a:effectLst/>
                          <a:latin typeface="+mn-lt"/>
                          <a:ea typeface="+mn-ea"/>
                          <a:cs typeface="+mn-ea"/>
                          <a:sym typeface="+mn-lt"/>
                        </a:rPr>
                        <a:t>Weight</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a:txBody>
                    <a:bodyPr/>
                    <a:lstStyle/>
                    <a:p>
                      <a:pPr marL="0" algn="ctr" defTabSz="914034" rtl="0" eaLnBrk="1" fontAlgn="ctr" latinLnBrk="0" hangingPunct="1"/>
                      <a:r>
                        <a:rPr lang="en-US" altLang="zh-CN" sz="800" b="0" i="0" u="none" strike="noStrike" baseline="0" dirty="0" smtClean="0">
                          <a:solidFill>
                            <a:schemeClr val="tx1"/>
                          </a:solidFill>
                          <a:effectLst/>
                          <a:latin typeface="+mn-lt"/>
                          <a:ea typeface="+mn-ea"/>
                          <a:cs typeface="+mn-ea"/>
                          <a:sym typeface="+mn-lt"/>
                        </a:rPr>
                        <a:t>11kg</a:t>
                      </a:r>
                      <a:endParaRPr 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a:txBody>
                    <a:bodyPr/>
                    <a:lstStyle/>
                    <a:p>
                      <a:pPr marL="0" marR="0" lvl="0" indent="0" algn="ctr" defTabSz="914034" rtl="0" eaLnBrk="1" fontAlgn="ctr" latinLnBrk="0" hangingPunct="1">
                        <a:lnSpc>
                          <a:spcPct val="100000"/>
                        </a:lnSpc>
                        <a:spcBef>
                          <a:spcPts val="0"/>
                        </a:spcBef>
                        <a:spcAft>
                          <a:spcPts val="0"/>
                        </a:spcAft>
                        <a:buClrTx/>
                        <a:buSzTx/>
                        <a:buFontTx/>
                        <a:buNone/>
                        <a:tabLst/>
                        <a:defRPr/>
                      </a:pPr>
                      <a:r>
                        <a:rPr lang="en-US" altLang="zh-CN" sz="800" b="0" i="0" u="none" strike="noStrike" baseline="0" smtClean="0">
                          <a:solidFill>
                            <a:schemeClr val="tx1"/>
                          </a:solidFill>
                          <a:effectLst/>
                          <a:latin typeface="+mn-lt"/>
                          <a:ea typeface="+mn-ea"/>
                          <a:cs typeface="+mn-ea"/>
                          <a:sym typeface="+mn-lt"/>
                        </a:rPr>
                        <a:t>16kg</a:t>
                      </a:r>
                      <a:endParaRPr lang="zh-CN" altLang="en-US" sz="800" b="0" i="0" u="none" strike="noStrike" baseline="0" dirty="0" smtClean="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r>
              <a:tr h="203249">
                <a:tc vMerge="1">
                  <a:txBody>
                    <a:bodyPr/>
                    <a:lstStyle/>
                    <a:p>
                      <a:pPr algn="l" fontAlgn="ctr"/>
                      <a:endParaRPr lang="en-US" sz="800" b="0" i="0" u="none" strike="noStrike" dirty="0">
                        <a:solidFill>
                          <a:schemeClr val="tx1">
                            <a:lumMod val="85000"/>
                            <a:lumOff val="15000"/>
                          </a:schemeClr>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algn="ctr" fontAlgn="ctr"/>
                      <a:r>
                        <a:rPr lang="en-US" sz="800" b="0" i="0" u="none" strike="noStrike" baseline="0" dirty="0" smtClean="0">
                          <a:solidFill>
                            <a:schemeClr val="tx1"/>
                          </a:solidFill>
                          <a:effectLst/>
                          <a:latin typeface="+mn-lt"/>
                          <a:ea typeface="+mn-ea"/>
                          <a:cs typeface="+mn-ea"/>
                          <a:sym typeface="+mn-lt"/>
                        </a:rPr>
                        <a:t>Certifications</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gridSpan="2">
                  <a:txBody>
                    <a:bodyPr/>
                    <a:lstStyle/>
                    <a:p>
                      <a:pPr marL="67945" algn="ctr">
                        <a:lnSpc>
                          <a:spcPct val="100000"/>
                        </a:lnSpc>
                        <a:spcBef>
                          <a:spcPts val="275"/>
                        </a:spcBef>
                      </a:pPr>
                      <a:r>
                        <a:rPr lang="en-US" altLang="zh-CN" sz="800" b="0" i="0" u="none" strike="noStrike" baseline="0" dirty="0" smtClean="0">
                          <a:solidFill>
                            <a:schemeClr val="tx1"/>
                          </a:solidFill>
                          <a:effectLst/>
                          <a:latin typeface="+mn-lt"/>
                          <a:ea typeface="+mn-ea"/>
                          <a:cs typeface="+mn-ea"/>
                          <a:sym typeface="+mn-lt"/>
                        </a:rPr>
                        <a:t>YD/T 1095-2008, EN/IEC 62040-1, EN/IEC 62040-2, EN/IEC 62040-3, TLC, CE, CB, RoHS, Reach, WEEE, </a:t>
                      </a:r>
                      <a:r>
                        <a:rPr lang="en-US" altLang="zh-CN" sz="800" b="0" i="0" u="none" strike="noStrike" baseline="0" dirty="0" err="1" smtClean="0">
                          <a:solidFill>
                            <a:schemeClr val="tx1"/>
                          </a:solidFill>
                          <a:effectLst/>
                          <a:latin typeface="+mn-lt"/>
                          <a:ea typeface="+mn-ea"/>
                          <a:cs typeface="+mn-ea"/>
                          <a:sym typeface="+mn-lt"/>
                        </a:rPr>
                        <a:t>etc</a:t>
                      </a:r>
                      <a:endParaRPr lang="zh-CN" altLang="en-US"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hMerge="1">
                  <a:txBody>
                    <a:bodyPr/>
                    <a:lstStyle/>
                    <a:p>
                      <a:endParaRPr lang="zh-CN" altLang="en-US"/>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r>
              <a:tr h="203250">
                <a:tc vMerge="1">
                  <a:txBody>
                    <a:bodyPr/>
                    <a:lstStyle/>
                    <a:p>
                      <a:pPr algn="l" fontAlgn="ctr"/>
                      <a:endParaRPr lang="en-US" sz="800" b="0" i="0" u="none" strike="noStrike" dirty="0">
                        <a:solidFill>
                          <a:schemeClr val="tx1">
                            <a:lumMod val="85000"/>
                            <a:lumOff val="15000"/>
                          </a:schemeClr>
                        </a:solidFill>
                        <a:effectLst/>
                        <a:latin typeface="Huawei Sans" panose="020C0503030203020204" pitchFamily="34" charset="0"/>
                        <a:ea typeface="方正兰亭黑简体" panose="02000000000000000000" pitchFamily="2" charset="-122"/>
                        <a:sym typeface="Huawei Sans" panose="020C0503030203020204" pitchFamily="34" charset="0"/>
                      </a:endParaRPr>
                    </a:p>
                  </a:txBody>
                  <a:tcPr marL="3742" marR="3742" marT="3742"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algn="ctr" fontAlgn="ctr"/>
                      <a:r>
                        <a:rPr lang="en-US" sz="800" b="0" i="0" u="none" strike="noStrike" baseline="0" dirty="0" smtClean="0">
                          <a:solidFill>
                            <a:schemeClr val="tx1"/>
                          </a:solidFill>
                          <a:effectLst/>
                          <a:latin typeface="+mn-lt"/>
                          <a:ea typeface="+mn-ea"/>
                          <a:cs typeface="+mn-ea"/>
                          <a:sym typeface="+mn-lt"/>
                        </a:rPr>
                        <a:t>Communications</a:t>
                      </a:r>
                      <a:endParaRPr lang="en-US" sz="800" b="0" i="0" u="none" strike="noStrike" baseline="0" dirty="0">
                        <a:solidFill>
                          <a:schemeClr val="tx1"/>
                        </a:solidFill>
                        <a:effectLst/>
                        <a:latin typeface="+mn-lt"/>
                        <a:ea typeface="+mn-ea"/>
                        <a:cs typeface="+mn-ea"/>
                        <a:sym typeface="+mn-lt"/>
                      </a:endParaRPr>
                    </a:p>
                  </a:txBody>
                  <a:tcPr marL="3533" marR="3533" marT="3533"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gridSpan="2">
                  <a:txBody>
                    <a:bodyPr/>
                    <a:lstStyle/>
                    <a:p>
                      <a:pPr marL="67945" algn="ctr">
                        <a:lnSpc>
                          <a:spcPct val="100000"/>
                        </a:lnSpc>
                        <a:spcBef>
                          <a:spcPts val="275"/>
                        </a:spcBef>
                      </a:pPr>
                      <a:r>
                        <a:rPr lang="en-US" altLang="zh-CN" sz="800" b="0" i="0" u="none" strike="noStrike" baseline="0" dirty="0" smtClean="0">
                          <a:solidFill>
                            <a:schemeClr val="tx1"/>
                          </a:solidFill>
                          <a:effectLst/>
                          <a:latin typeface="+mn-lt"/>
                          <a:ea typeface="+mn-ea"/>
                          <a:cs typeface="+mn-ea"/>
                          <a:sym typeface="+mn-lt"/>
                        </a:rPr>
                        <a:t>Modbus-RTU (optional SNMP / Dry contact)</a:t>
                      </a:r>
                      <a:endParaRPr lang="en-US" altLang="zh-CN" sz="800" b="0" i="0" u="none" strike="noStrike" baseline="0" dirty="0">
                        <a:solidFill>
                          <a:schemeClr val="tx1"/>
                        </a:solidFill>
                        <a:effectLst/>
                        <a:latin typeface="+mn-lt"/>
                        <a:ea typeface="+mn-ea"/>
                        <a:cs typeface="+mn-ea"/>
                        <a:sym typeface="+mn-lt"/>
                      </a:endParaRPr>
                    </a:p>
                  </a:txBody>
                  <a:tcPr marL="3742" marR="3742" marT="3742"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hMerge="1">
                  <a:txBody>
                    <a:bodyPr/>
                    <a:lstStyle/>
                    <a:p>
                      <a:endParaRPr lang="zh-CN" altLang="en-US"/>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r>
            </a:tbl>
          </a:graphicData>
        </a:graphic>
      </p:graphicFrame>
      <p:sp>
        <p:nvSpPr>
          <p:cNvPr id="19" name="object 22"/>
          <p:cNvSpPr txBox="1"/>
          <p:nvPr/>
        </p:nvSpPr>
        <p:spPr>
          <a:xfrm>
            <a:off x="711460" y="8483600"/>
            <a:ext cx="6380219" cy="375744"/>
          </a:xfrm>
          <a:prstGeom prst="rect">
            <a:avLst/>
          </a:prstGeom>
        </p:spPr>
        <p:txBody>
          <a:bodyPr vert="horz" wrap="square" lIns="0" tIns="6350" rIns="0" bIns="0" rtlCol="0">
            <a:spAutoFit/>
          </a:bodyPr>
          <a:lstStyle/>
          <a:p>
            <a:pPr marL="12700">
              <a:lnSpc>
                <a:spcPct val="100000"/>
              </a:lnSpc>
              <a:spcBef>
                <a:spcPts val="545"/>
              </a:spcBef>
            </a:pPr>
            <a:r>
              <a:rPr lang="en-US" sz="800" dirty="0">
                <a:cs typeface="+mn-ea"/>
                <a:sym typeface="+mn-lt"/>
              </a:rPr>
              <a:t>Remark: For important systems that are related to important economic interests or public security, such as civil aviation management center, financial clearing center, and trading center, the Tier IV or Tier III power supply level specified in TI942 must be used. That is, two UPSs form dual-bus power supply or the UPS and mains form dual-bus power supply. </a:t>
            </a:r>
            <a:endParaRPr lang="en-US" sz="800" dirty="0" smtClean="0">
              <a:cs typeface="+mn-ea"/>
              <a:sym typeface="+mn-lt"/>
            </a:endParaRPr>
          </a:p>
        </p:txBody>
      </p:sp>
      <p:sp>
        <p:nvSpPr>
          <p:cNvPr id="20" name="object 8"/>
          <p:cNvSpPr txBox="1"/>
          <p:nvPr/>
        </p:nvSpPr>
        <p:spPr>
          <a:xfrm>
            <a:off x="711460" y="9005842"/>
            <a:ext cx="5929630" cy="444994"/>
          </a:xfrm>
          <a:prstGeom prst="rect">
            <a:avLst/>
          </a:prstGeom>
        </p:spPr>
        <p:txBody>
          <a:bodyPr vert="horz" wrap="square" lIns="0" tIns="11430" rIns="0" bIns="0" rtlCol="0">
            <a:spAutoFit/>
          </a:bodyPr>
          <a:lstStyle/>
          <a:p>
            <a:pPr marL="12700">
              <a:lnSpc>
                <a:spcPct val="100000"/>
              </a:lnSpc>
              <a:spcBef>
                <a:spcPts val="540"/>
              </a:spcBef>
            </a:pPr>
            <a:r>
              <a:rPr sz="800" b="1" dirty="0" smtClean="0">
                <a:cs typeface="+mn-ea"/>
                <a:sym typeface="+mn-lt"/>
              </a:rPr>
              <a:t>Copyright </a:t>
            </a:r>
            <a:r>
              <a:rPr sz="800" b="1" dirty="0">
                <a:cs typeface="+mn-ea"/>
                <a:sym typeface="+mn-lt"/>
              </a:rPr>
              <a:t>© Huawei Technologies Co., Ltd. </a:t>
            </a:r>
            <a:r>
              <a:rPr sz="800" b="1" dirty="0" smtClean="0">
                <a:cs typeface="+mn-ea"/>
                <a:sym typeface="+mn-lt"/>
              </a:rPr>
              <a:t>20</a:t>
            </a:r>
            <a:r>
              <a:rPr lang="en-US" sz="800" b="1" dirty="0" smtClean="0">
                <a:cs typeface="+mn-ea"/>
                <a:sym typeface="+mn-lt"/>
              </a:rPr>
              <a:t>20</a:t>
            </a:r>
            <a:r>
              <a:rPr sz="800" b="1" dirty="0" smtClean="0">
                <a:cs typeface="+mn-ea"/>
                <a:sym typeface="+mn-lt"/>
              </a:rPr>
              <a:t>. </a:t>
            </a:r>
            <a:r>
              <a:rPr sz="800" b="1" dirty="0">
                <a:cs typeface="+mn-ea"/>
                <a:sym typeface="+mn-lt"/>
              </a:rPr>
              <a:t>All rights reserved.</a:t>
            </a:r>
            <a:endParaRPr sz="800" dirty="0">
              <a:cs typeface="+mn-ea"/>
              <a:sym typeface="+mn-lt"/>
            </a:endParaRPr>
          </a:p>
          <a:p>
            <a:pPr marL="12700" marR="1520825">
              <a:lnSpc>
                <a:spcPct val="100000"/>
              </a:lnSpc>
              <a:spcBef>
                <a:spcPts val="505"/>
              </a:spcBef>
            </a:pPr>
            <a:r>
              <a:rPr sz="800" dirty="0">
                <a:cs typeface="+mn-ea"/>
                <a:sym typeface="+mn-lt"/>
              </a:rPr>
              <a:t>No part of this document may be reproduced or transmitted in any form or by any means without  prior written consent of Huawei Technologies Co., Ltd.</a:t>
            </a:r>
          </a:p>
        </p:txBody>
      </p:sp>
      <p:sp>
        <p:nvSpPr>
          <p:cNvPr id="11" name="灯片编号占位符 1"/>
          <p:cNvSpPr>
            <a:spLocks noGrp="1"/>
          </p:cNvSpPr>
          <p:nvPr>
            <p:ph type="sldNum" sz="quarter" idx="7"/>
          </p:nvPr>
        </p:nvSpPr>
        <p:spPr>
          <a:xfrm>
            <a:off x="6902450" y="9617401"/>
            <a:ext cx="189230" cy="152400"/>
          </a:xfrm>
        </p:spPr>
        <p:txBody>
          <a:bodyPr/>
          <a:lstStyle/>
          <a:p>
            <a:pPr marL="25400">
              <a:lnSpc>
                <a:spcPct val="100000"/>
              </a:lnSpc>
            </a:pPr>
            <a:r>
              <a:rPr lang="en-US" altLang="zh-CN" dirty="0" smtClean="0">
                <a:latin typeface="+mn-lt"/>
                <a:cs typeface="+mn-ea"/>
                <a:sym typeface="+mn-lt"/>
              </a:rPr>
              <a:t>2</a:t>
            </a:r>
            <a:endParaRPr lang="en-US" altLang="zh-CN" dirty="0">
              <a:latin typeface="+mn-lt"/>
              <a:cs typeface="+mn-ea"/>
              <a:sym typeface="+mn-lt"/>
            </a:endParaRPr>
          </a:p>
        </p:txBody>
      </p:sp>
    </p:spTree>
    <p:extLst>
      <p:ext uri="{BB962C8B-B14F-4D97-AF65-F5344CB8AC3E}">
        <p14:creationId xmlns:p14="http://schemas.microsoft.com/office/powerpoint/2010/main" val="1990287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17"/>
          <p:cNvSpPr/>
          <p:nvPr/>
        </p:nvSpPr>
        <p:spPr>
          <a:xfrm>
            <a:off x="7559999" y="0"/>
            <a:ext cx="0" cy="10260330"/>
          </a:xfrm>
          <a:custGeom>
            <a:avLst/>
            <a:gdLst/>
            <a:ahLst/>
            <a:cxnLst/>
            <a:rect l="l" t="t" r="r" b="b"/>
            <a:pathLst>
              <a:path h="10260330">
                <a:moveTo>
                  <a:pt x="0" y="0"/>
                </a:moveTo>
                <a:lnTo>
                  <a:pt x="0" y="10259999"/>
                </a:lnTo>
              </a:path>
            </a:pathLst>
          </a:custGeom>
          <a:ln w="3594">
            <a:solidFill>
              <a:srgbClr val="595757"/>
            </a:solidFill>
          </a:ln>
        </p:spPr>
        <p:txBody>
          <a:bodyPr wrap="square" lIns="0" tIns="0" rIns="0" bIns="0" rtlCol="0"/>
          <a:lstStyle/>
          <a:p>
            <a:endParaRPr dirty="0">
              <a:cs typeface="+mn-ea"/>
              <a:sym typeface="+mn-lt"/>
            </a:endParaRPr>
          </a:p>
        </p:txBody>
      </p:sp>
      <p:sp>
        <p:nvSpPr>
          <p:cNvPr id="29" name="object 2"/>
          <p:cNvSpPr txBox="1"/>
          <p:nvPr/>
        </p:nvSpPr>
        <p:spPr>
          <a:xfrm>
            <a:off x="711201" y="2170323"/>
            <a:ext cx="3417560" cy="624402"/>
          </a:xfrm>
          <a:prstGeom prst="rect">
            <a:avLst/>
          </a:prstGeom>
        </p:spPr>
        <p:txBody>
          <a:bodyPr vert="horz" wrap="square" lIns="0" tIns="0" rIns="0" bIns="0" rtlCol="0">
            <a:spAutoFit/>
          </a:bodyPr>
          <a:lstStyle/>
          <a:p>
            <a:pPr marL="12700" marR="19050" algn="just">
              <a:lnSpc>
                <a:spcPct val="129700"/>
              </a:lnSpc>
            </a:pPr>
            <a:r>
              <a:rPr lang="en-US" altLang="zh-CN" sz="800" spc="20" dirty="0">
                <a:solidFill>
                  <a:prstClr val="black"/>
                </a:solidFill>
                <a:cs typeface="+mn-ea"/>
                <a:sym typeface="+mn-lt"/>
              </a:rPr>
              <a:t>A new lithium battery developed by Huawei. A single battery has a rated voltage of 240 V and a capacity of 20 Ah. </a:t>
            </a:r>
            <a:r>
              <a:rPr lang="en-US" altLang="zh-CN" sz="800" spc="20" dirty="0" smtClean="0">
                <a:solidFill>
                  <a:prstClr val="black"/>
                </a:solidFill>
                <a:cs typeface="+mn-ea"/>
                <a:sym typeface="+mn-lt"/>
              </a:rPr>
              <a:t>It </a:t>
            </a:r>
            <a:r>
              <a:rPr lang="en-US" altLang="zh-CN" sz="800" spc="20" dirty="0">
                <a:solidFill>
                  <a:prstClr val="black"/>
                </a:solidFill>
                <a:cs typeface="+mn-ea"/>
                <a:sym typeface="+mn-lt"/>
              </a:rPr>
              <a:t>can be installed in a standard rack, which is suitable for quick installation and deployment. Fast charging and long service </a:t>
            </a:r>
            <a:r>
              <a:rPr lang="en-US" altLang="zh-CN" sz="800" spc="20" dirty="0" smtClean="0">
                <a:solidFill>
                  <a:prstClr val="black"/>
                </a:solidFill>
                <a:cs typeface="+mn-ea"/>
                <a:sym typeface="+mn-lt"/>
              </a:rPr>
              <a:t>life</a:t>
            </a:r>
            <a:r>
              <a:rPr lang="zh-CN" altLang="en-US" sz="800" spc="20" dirty="0">
                <a:solidFill>
                  <a:prstClr val="black"/>
                </a:solidFill>
                <a:cs typeface="+mn-ea"/>
                <a:sym typeface="+mn-lt"/>
              </a:rPr>
              <a:t>．</a:t>
            </a:r>
            <a:endParaRPr lang="en-US" altLang="zh-CN" sz="800" spc="20" dirty="0">
              <a:solidFill>
                <a:prstClr val="black"/>
              </a:solidFill>
              <a:cs typeface="+mn-ea"/>
              <a:sym typeface="+mn-lt"/>
            </a:endParaRPr>
          </a:p>
        </p:txBody>
      </p:sp>
      <p:sp>
        <p:nvSpPr>
          <p:cNvPr id="30" name="object 3"/>
          <p:cNvSpPr txBox="1"/>
          <p:nvPr/>
        </p:nvSpPr>
        <p:spPr>
          <a:xfrm>
            <a:off x="730250" y="1778000"/>
            <a:ext cx="1618951" cy="246221"/>
          </a:xfrm>
          <a:prstGeom prst="rect">
            <a:avLst/>
          </a:prstGeom>
        </p:spPr>
        <p:txBody>
          <a:bodyPr vert="horz" wrap="square" lIns="0" tIns="0" rIns="0" bIns="0" rtlCol="0">
            <a:spAutoFit/>
          </a:bodyPr>
          <a:lstStyle/>
          <a:p>
            <a:pPr marL="12700"/>
            <a:r>
              <a:rPr lang="en-US" altLang="zh-CN" sz="1600" b="1" spc="40" dirty="0">
                <a:solidFill>
                  <a:srgbClr val="C00000"/>
                </a:solidFill>
                <a:cs typeface="+mn-ea"/>
                <a:sym typeface="+mn-lt"/>
              </a:rPr>
              <a:t>Introduction</a:t>
            </a:r>
            <a:endParaRPr lang="zh-CN" altLang="en-US" sz="1600" b="1" dirty="0">
              <a:solidFill>
                <a:srgbClr val="C00000"/>
              </a:solidFill>
              <a:cs typeface="+mn-ea"/>
              <a:sym typeface="+mn-lt"/>
            </a:endParaRPr>
          </a:p>
        </p:txBody>
      </p:sp>
      <p:sp>
        <p:nvSpPr>
          <p:cNvPr id="31" name="object 6"/>
          <p:cNvSpPr txBox="1"/>
          <p:nvPr/>
        </p:nvSpPr>
        <p:spPr>
          <a:xfrm>
            <a:off x="730250" y="4776364"/>
            <a:ext cx="2133600" cy="246221"/>
          </a:xfrm>
          <a:prstGeom prst="rect">
            <a:avLst/>
          </a:prstGeom>
        </p:spPr>
        <p:txBody>
          <a:bodyPr vert="horz" wrap="square" lIns="0" tIns="0" rIns="0" bIns="0" rtlCol="0">
            <a:spAutoFit/>
          </a:bodyPr>
          <a:lstStyle/>
          <a:p>
            <a:pPr marL="12700"/>
            <a:r>
              <a:rPr lang="en-US" altLang="zh-CN" sz="1600" b="1" spc="5" dirty="0">
                <a:solidFill>
                  <a:srgbClr val="C00000"/>
                </a:solidFill>
                <a:cs typeface="+mn-ea"/>
                <a:sym typeface="+mn-lt"/>
              </a:rPr>
              <a:t>Specifications</a:t>
            </a:r>
          </a:p>
        </p:txBody>
      </p:sp>
      <p:sp>
        <p:nvSpPr>
          <p:cNvPr id="32" name="object 8"/>
          <p:cNvSpPr txBox="1"/>
          <p:nvPr/>
        </p:nvSpPr>
        <p:spPr>
          <a:xfrm>
            <a:off x="577850" y="3658611"/>
            <a:ext cx="3810000" cy="623504"/>
          </a:xfrm>
          <a:prstGeom prst="rect">
            <a:avLst/>
          </a:prstGeom>
        </p:spPr>
        <p:txBody>
          <a:bodyPr vert="horz" wrap="square" lIns="0" tIns="0" rIns="0" bIns="0" rtlCol="0">
            <a:spAutoFit/>
          </a:bodyPr>
          <a:lstStyle/>
          <a:p>
            <a:pPr marL="327660" marR="123189" indent="-171450">
              <a:lnSpc>
                <a:spcPct val="129700"/>
              </a:lnSpc>
              <a:buFont typeface="Arial" panose="020B0604020202020204" pitchFamily="34" charset="0"/>
              <a:buChar char="•"/>
            </a:pPr>
            <a:r>
              <a:rPr lang="en-US" altLang="zh-CN" sz="800" spc="20" dirty="0" smtClean="0">
                <a:solidFill>
                  <a:prstClr val="black"/>
                </a:solidFill>
                <a:cs typeface="+mn-ea"/>
                <a:sym typeface="+mn-lt"/>
              </a:rPr>
              <a:t>Long </a:t>
            </a:r>
            <a:r>
              <a:rPr lang="en-US" altLang="zh-CN" sz="800" spc="20" dirty="0">
                <a:solidFill>
                  <a:prstClr val="black"/>
                </a:solidFill>
                <a:cs typeface="+mn-ea"/>
                <a:sym typeface="+mn-lt"/>
              </a:rPr>
              <a:t>cycle life with </a:t>
            </a:r>
            <a:r>
              <a:rPr lang="en-US" altLang="zh-CN" sz="800" spc="20" dirty="0" smtClean="0">
                <a:solidFill>
                  <a:prstClr val="black"/>
                </a:solidFill>
                <a:cs typeface="+mn-ea"/>
                <a:sym typeface="+mn-lt"/>
              </a:rPr>
              <a:t>2500 </a:t>
            </a:r>
            <a:r>
              <a:rPr lang="en-US" altLang="zh-CN" sz="800" spc="20" dirty="0">
                <a:solidFill>
                  <a:prstClr val="black"/>
                </a:solidFill>
                <a:cs typeface="+mn-ea"/>
                <a:sym typeface="+mn-lt"/>
              </a:rPr>
              <a:t>cycles @</a:t>
            </a:r>
            <a:r>
              <a:rPr lang="en-US" altLang="zh-CN" sz="800" spc="20" dirty="0" smtClean="0">
                <a:solidFill>
                  <a:prstClr val="black"/>
                </a:solidFill>
                <a:cs typeface="+mn-ea"/>
                <a:sym typeface="+mn-lt"/>
              </a:rPr>
              <a:t>0.5Ccharge/1C </a:t>
            </a:r>
            <a:r>
              <a:rPr lang="en-US" altLang="zh-CN" sz="800" spc="20" dirty="0">
                <a:solidFill>
                  <a:prstClr val="black"/>
                </a:solidFill>
                <a:cs typeface="+mn-ea"/>
                <a:sym typeface="+mn-lt"/>
              </a:rPr>
              <a:t>discharge, 100% DOD, </a:t>
            </a:r>
            <a:r>
              <a:rPr lang="en-US" altLang="zh-CN" sz="800" spc="20" dirty="0" smtClean="0">
                <a:solidFill>
                  <a:prstClr val="black"/>
                </a:solidFill>
                <a:cs typeface="+mn-ea"/>
                <a:sym typeface="+mn-lt"/>
              </a:rPr>
              <a:t>35</a:t>
            </a:r>
            <a:r>
              <a:rPr lang="zh-CN" altLang="en-US" sz="800" spc="20" dirty="0" smtClean="0">
                <a:solidFill>
                  <a:prstClr val="black"/>
                </a:solidFill>
                <a:cs typeface="+mn-ea"/>
                <a:sym typeface="+mn-lt"/>
              </a:rPr>
              <a:t>℃</a:t>
            </a:r>
            <a:r>
              <a:rPr lang="en-US" altLang="zh-CN" sz="800" spc="20" dirty="0" smtClean="0">
                <a:solidFill>
                  <a:prstClr val="black"/>
                </a:solidFill>
                <a:cs typeface="+mn-ea"/>
                <a:sym typeface="+mn-lt"/>
              </a:rPr>
              <a:t>.</a:t>
            </a:r>
          </a:p>
          <a:p>
            <a:pPr marL="327660" marR="123189" indent="-171450">
              <a:lnSpc>
                <a:spcPct val="129700"/>
              </a:lnSpc>
              <a:buFont typeface="Arial" panose="020B0604020202020204" pitchFamily="34" charset="0"/>
              <a:buChar char="•"/>
            </a:pPr>
            <a:r>
              <a:rPr lang="en-US" altLang="zh-CN" sz="800" spc="20" dirty="0" smtClean="0">
                <a:solidFill>
                  <a:prstClr val="black"/>
                </a:solidFill>
                <a:cs typeface="+mn-ea"/>
                <a:sym typeface="+mn-lt"/>
              </a:rPr>
              <a:t>Active </a:t>
            </a:r>
            <a:r>
              <a:rPr lang="en-US" altLang="zh-CN" sz="800" spc="20" dirty="0">
                <a:solidFill>
                  <a:prstClr val="black"/>
                </a:solidFill>
                <a:cs typeface="+mn-ea"/>
                <a:sym typeface="+mn-lt"/>
              </a:rPr>
              <a:t>current equalization, parallel capacity expansion, mixed use of old and new lithium </a:t>
            </a:r>
            <a:r>
              <a:rPr lang="en-US" altLang="zh-CN" sz="800" spc="20" dirty="0" smtClean="0">
                <a:solidFill>
                  <a:prstClr val="black"/>
                </a:solidFill>
                <a:cs typeface="+mn-ea"/>
                <a:sym typeface="+mn-lt"/>
              </a:rPr>
              <a:t>batteries.</a:t>
            </a:r>
            <a:endParaRPr lang="en-US" altLang="zh-CN" sz="800" spc="20" dirty="0">
              <a:solidFill>
                <a:prstClr val="black"/>
              </a:solidFill>
              <a:cs typeface="+mn-ea"/>
              <a:sym typeface="+mn-lt"/>
            </a:endParaRPr>
          </a:p>
        </p:txBody>
      </p:sp>
      <p:sp>
        <p:nvSpPr>
          <p:cNvPr id="33" name="object 9"/>
          <p:cNvSpPr txBox="1"/>
          <p:nvPr/>
        </p:nvSpPr>
        <p:spPr>
          <a:xfrm>
            <a:off x="730251" y="3243316"/>
            <a:ext cx="1161751" cy="246221"/>
          </a:xfrm>
          <a:prstGeom prst="rect">
            <a:avLst/>
          </a:prstGeom>
        </p:spPr>
        <p:txBody>
          <a:bodyPr vert="horz" wrap="square" lIns="0" tIns="0" rIns="0" bIns="0" rtlCol="0">
            <a:spAutoFit/>
          </a:bodyPr>
          <a:lstStyle/>
          <a:p>
            <a:pPr marL="12700"/>
            <a:r>
              <a:rPr lang="en-US" altLang="zh-CN" sz="1600" b="1" spc="40" dirty="0">
                <a:solidFill>
                  <a:srgbClr val="C00000"/>
                </a:solidFill>
                <a:cs typeface="+mn-ea"/>
                <a:sym typeface="+mn-lt"/>
              </a:rPr>
              <a:t>Features</a:t>
            </a:r>
          </a:p>
        </p:txBody>
      </p:sp>
      <p:grpSp>
        <p:nvGrpSpPr>
          <p:cNvPr id="34" name="组合 33"/>
          <p:cNvGrpSpPr/>
          <p:nvPr/>
        </p:nvGrpSpPr>
        <p:grpSpPr>
          <a:xfrm>
            <a:off x="730250" y="2076634"/>
            <a:ext cx="3369599" cy="36000"/>
            <a:chOff x="719997" y="2768600"/>
            <a:chExt cx="3369599" cy="36000"/>
          </a:xfrm>
        </p:grpSpPr>
        <p:sp>
          <p:nvSpPr>
            <p:cNvPr id="35" name="矩形 34"/>
            <p:cNvSpPr/>
            <p:nvPr/>
          </p:nvSpPr>
          <p:spPr>
            <a:xfrm>
              <a:off x="719997" y="2768600"/>
              <a:ext cx="432000" cy="36000"/>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cxnSp>
          <p:nvCxnSpPr>
            <p:cNvPr id="36" name="直接连接符 35"/>
            <p:cNvCxnSpPr/>
            <p:nvPr/>
          </p:nvCxnSpPr>
          <p:spPr>
            <a:xfrm>
              <a:off x="719997" y="2768600"/>
              <a:ext cx="3369599" cy="0"/>
            </a:xfrm>
            <a:prstGeom prst="line">
              <a:avLst/>
            </a:prstGeom>
            <a:ln>
              <a:solidFill>
                <a:srgbClr val="C7000B"/>
              </a:solidFill>
            </a:ln>
          </p:spPr>
          <p:style>
            <a:lnRef idx="1">
              <a:schemeClr val="accent1"/>
            </a:lnRef>
            <a:fillRef idx="0">
              <a:schemeClr val="accent1"/>
            </a:fillRef>
            <a:effectRef idx="0">
              <a:schemeClr val="accent1"/>
            </a:effectRef>
            <a:fontRef idx="minor">
              <a:schemeClr val="tx1"/>
            </a:fontRef>
          </p:style>
        </p:cxnSp>
      </p:grpSp>
      <p:grpSp>
        <p:nvGrpSpPr>
          <p:cNvPr id="37" name="组合 36"/>
          <p:cNvGrpSpPr/>
          <p:nvPr/>
        </p:nvGrpSpPr>
        <p:grpSpPr>
          <a:xfrm>
            <a:off x="759162" y="3544892"/>
            <a:ext cx="3369599" cy="36000"/>
            <a:chOff x="719997" y="2768600"/>
            <a:chExt cx="3369599" cy="36000"/>
          </a:xfrm>
        </p:grpSpPr>
        <p:sp>
          <p:nvSpPr>
            <p:cNvPr id="38" name="矩形 37"/>
            <p:cNvSpPr/>
            <p:nvPr/>
          </p:nvSpPr>
          <p:spPr>
            <a:xfrm>
              <a:off x="719997" y="2768600"/>
              <a:ext cx="432000" cy="36000"/>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cxnSp>
          <p:nvCxnSpPr>
            <p:cNvPr id="39" name="直接连接符 38"/>
            <p:cNvCxnSpPr/>
            <p:nvPr/>
          </p:nvCxnSpPr>
          <p:spPr>
            <a:xfrm>
              <a:off x="719997" y="2768600"/>
              <a:ext cx="3369599" cy="0"/>
            </a:xfrm>
            <a:prstGeom prst="line">
              <a:avLst/>
            </a:prstGeom>
            <a:ln>
              <a:solidFill>
                <a:srgbClr val="C7000B"/>
              </a:solidFill>
            </a:ln>
          </p:spPr>
          <p:style>
            <a:lnRef idx="1">
              <a:schemeClr val="accent1"/>
            </a:lnRef>
            <a:fillRef idx="0">
              <a:schemeClr val="accent1"/>
            </a:fillRef>
            <a:effectRef idx="0">
              <a:schemeClr val="accent1"/>
            </a:effectRef>
            <a:fontRef idx="minor">
              <a:schemeClr val="tx1"/>
            </a:fontRef>
          </p:style>
        </p:cxnSp>
      </p:grpSp>
      <p:grpSp>
        <p:nvGrpSpPr>
          <p:cNvPr id="40" name="组合 39"/>
          <p:cNvGrpSpPr/>
          <p:nvPr/>
        </p:nvGrpSpPr>
        <p:grpSpPr>
          <a:xfrm>
            <a:off x="762972" y="5087363"/>
            <a:ext cx="3369599" cy="36000"/>
            <a:chOff x="719997" y="2768600"/>
            <a:chExt cx="3369599" cy="36000"/>
          </a:xfrm>
        </p:grpSpPr>
        <p:sp>
          <p:nvSpPr>
            <p:cNvPr id="41" name="矩形 40"/>
            <p:cNvSpPr/>
            <p:nvPr/>
          </p:nvSpPr>
          <p:spPr>
            <a:xfrm>
              <a:off x="719997" y="2768600"/>
              <a:ext cx="432000" cy="36000"/>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cxnSp>
          <p:nvCxnSpPr>
            <p:cNvPr id="42" name="直接连接符 41"/>
            <p:cNvCxnSpPr/>
            <p:nvPr/>
          </p:nvCxnSpPr>
          <p:spPr>
            <a:xfrm>
              <a:off x="719997" y="2768600"/>
              <a:ext cx="3369599" cy="0"/>
            </a:xfrm>
            <a:prstGeom prst="line">
              <a:avLst/>
            </a:prstGeom>
            <a:ln>
              <a:solidFill>
                <a:srgbClr val="C7000B"/>
              </a:solidFill>
            </a:ln>
          </p:spPr>
          <p:style>
            <a:lnRef idx="1">
              <a:schemeClr val="accent1"/>
            </a:lnRef>
            <a:fillRef idx="0">
              <a:schemeClr val="accent1"/>
            </a:fillRef>
            <a:effectRef idx="0">
              <a:schemeClr val="accent1"/>
            </a:effectRef>
            <a:fontRef idx="minor">
              <a:schemeClr val="tx1"/>
            </a:fontRef>
          </p:style>
        </p:cxnSp>
      </p:grpSp>
      <p:sp>
        <p:nvSpPr>
          <p:cNvPr id="44" name="object 17"/>
          <p:cNvSpPr txBox="1">
            <a:spLocks noGrp="1"/>
          </p:cNvSpPr>
          <p:nvPr>
            <p:ph type="title"/>
          </p:nvPr>
        </p:nvSpPr>
        <p:spPr>
          <a:xfrm>
            <a:off x="711200" y="1016000"/>
            <a:ext cx="4133850" cy="430887"/>
          </a:xfrm>
          <a:prstGeom prst="rect">
            <a:avLst/>
          </a:prstGeom>
        </p:spPr>
        <p:txBody>
          <a:bodyPr vert="horz" wrap="square" lIns="0" tIns="0" rIns="0" bIns="0" rtlCol="0">
            <a:spAutoFit/>
          </a:bodyPr>
          <a:lstStyle/>
          <a:p>
            <a:pPr marL="12700">
              <a:lnSpc>
                <a:spcPct val="100000"/>
              </a:lnSpc>
            </a:pPr>
            <a:r>
              <a:rPr lang="en-US" sz="2800" dirty="0" err="1" smtClean="0">
                <a:solidFill>
                  <a:schemeClr val="tx1">
                    <a:lumMod val="95000"/>
                    <a:lumOff val="5000"/>
                  </a:schemeClr>
                </a:solidFill>
                <a:latin typeface="+mn-lt"/>
                <a:ea typeface="+mn-ea"/>
                <a:cs typeface="+mn-ea"/>
                <a:sym typeface="+mn-lt"/>
              </a:rPr>
              <a:t>SmartLi</a:t>
            </a:r>
            <a:endParaRPr sz="2800" dirty="0">
              <a:solidFill>
                <a:schemeClr val="tx1">
                  <a:lumMod val="95000"/>
                  <a:lumOff val="5000"/>
                </a:schemeClr>
              </a:solidFill>
              <a:latin typeface="+mn-lt"/>
              <a:ea typeface="+mn-ea"/>
              <a:cs typeface="+mn-ea"/>
              <a:sym typeface="+mn-lt"/>
            </a:endParaRPr>
          </a:p>
        </p:txBody>
      </p:sp>
      <p:graphicFrame>
        <p:nvGraphicFramePr>
          <p:cNvPr id="45" name="object 6"/>
          <p:cNvGraphicFramePr>
            <a:graphicFrameLocks noGrp="1"/>
          </p:cNvGraphicFramePr>
          <p:nvPr>
            <p:extLst>
              <p:ext uri="{D42A27DB-BD31-4B8C-83A1-F6EECF244321}">
                <p14:modId xmlns:p14="http://schemas.microsoft.com/office/powerpoint/2010/main" val="3945885965"/>
              </p:ext>
            </p:extLst>
          </p:nvPr>
        </p:nvGraphicFramePr>
        <p:xfrm>
          <a:off x="758249" y="5222240"/>
          <a:ext cx="6115499" cy="3838266"/>
        </p:xfrm>
        <a:graphic>
          <a:graphicData uri="http://schemas.openxmlformats.org/drawingml/2006/table">
            <a:tbl>
              <a:tblPr firstRow="1" bandRow="1">
                <a:tableStyleId>{2D5ABB26-0587-4C30-8999-92F81FD0307C}</a:tableStyleId>
              </a:tblPr>
              <a:tblGrid>
                <a:gridCol w="962601"/>
                <a:gridCol w="1828800"/>
                <a:gridCol w="3324098"/>
              </a:tblGrid>
              <a:tr h="203249">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1" i="0" u="none" strike="noStrike" spc="0" baseline="0" dirty="0" smtClean="0">
                          <a:solidFill>
                            <a:schemeClr val="bg1"/>
                          </a:solidFill>
                          <a:latin typeface="+mn-lt"/>
                          <a:ea typeface="+mn-ea"/>
                          <a:cs typeface="+mn-ea"/>
                          <a:sym typeface="+mn-lt"/>
                        </a:rPr>
                        <a:t>Item</a:t>
                      </a:r>
                    </a:p>
                  </a:txBody>
                  <a:tcPr marL="71970" marR="71970" marT="35985" marB="35985"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7000B"/>
                    </a:solidFill>
                  </a:tcPr>
                </a:tc>
                <a:tc hMerge="1">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altLang="zh-CN" sz="800" b="0" i="0" u="none" strike="noStrike" kern="1200" baseline="0" dirty="0">
                        <a:solidFill>
                          <a:schemeClr val="tx1"/>
                        </a:solidFill>
                        <a:latin typeface="FrutigerNext LT Regular" pitchFamily="34" charset="0"/>
                        <a:ea typeface="Verdana" pitchFamily="34" charset="0"/>
                        <a:cs typeface="Arial" pitchFamily="34" charset="0"/>
                      </a:endParaRPr>
                    </a:p>
                  </a:txBody>
                  <a:tcPr marL="72000" marR="0" marT="36000" marB="3600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1" dirty="0" smtClean="0">
                          <a:solidFill>
                            <a:schemeClr val="bg1"/>
                          </a:solidFill>
                          <a:latin typeface="+mn-lt"/>
                          <a:ea typeface="+mn-ea"/>
                          <a:cs typeface="+mn-ea"/>
                          <a:sym typeface="+mn-lt"/>
                        </a:rPr>
                        <a:t>Description</a:t>
                      </a:r>
                    </a:p>
                  </a:txBody>
                  <a:tcPr marL="71970" marR="71970" marT="35985" marB="35985"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C7000B"/>
                    </a:solidFill>
                  </a:tcPr>
                </a:tc>
              </a:tr>
              <a:tr h="203249">
                <a:tc rowSpan="17">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1000" b="0" u="none" strike="noStrike" kern="1200" dirty="0" smtClean="0">
                          <a:solidFill>
                            <a:schemeClr val="tx1"/>
                          </a:solidFill>
                          <a:latin typeface="+mn-lt"/>
                          <a:ea typeface="+mn-ea"/>
                          <a:cs typeface="+mn-ea"/>
                          <a:sym typeface="+mn-lt"/>
                        </a:rPr>
                        <a:t>Basic</a:t>
                      </a:r>
                    </a:p>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1000" b="0" u="none" strike="noStrike" kern="1200" dirty="0" smtClean="0">
                          <a:solidFill>
                            <a:schemeClr val="tx1"/>
                          </a:solidFill>
                          <a:latin typeface="+mn-lt"/>
                          <a:ea typeface="+mn-ea"/>
                          <a:cs typeface="+mn-ea"/>
                          <a:sym typeface="+mn-lt"/>
                        </a:rPr>
                        <a:t>Parameters</a:t>
                      </a:r>
                    </a:p>
                  </a:txBody>
                  <a:tcPr marL="71970" marR="71970" marT="35985" marB="35985"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Product  S</a:t>
                      </a:r>
                      <a:r>
                        <a:rPr lang="en-US" altLang="zh-CN" sz="800" b="0" dirty="0" smtClean="0">
                          <a:solidFill>
                            <a:schemeClr val="tx1"/>
                          </a:solidFill>
                          <a:latin typeface="+mn-lt"/>
                          <a:ea typeface="+mn-ea"/>
                          <a:cs typeface="+mn-ea"/>
                          <a:sym typeface="+mn-lt"/>
                        </a:rPr>
                        <a:t>eries</a:t>
                      </a:r>
                      <a:endParaRPr kumimoji="0" lang="en-US"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err="1" smtClean="0">
                          <a:ln>
                            <a:noFill/>
                          </a:ln>
                          <a:solidFill>
                            <a:schemeClr val="tx1"/>
                          </a:solidFill>
                          <a:effectLst/>
                          <a:latin typeface="+mn-lt"/>
                          <a:ea typeface="+mn-ea"/>
                          <a:cs typeface="+mn-ea"/>
                          <a:sym typeface="+mn-lt"/>
                        </a:rPr>
                        <a:t>SmartLi</a:t>
                      </a:r>
                      <a:endParaRPr kumimoji="0" lang="zh-CN" altLang="zh-CN" sz="800" b="0" i="0" u="none" strike="noStrike" kern="1200" cap="none" normalizeH="0" baseline="0" dirty="0" smtClean="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r>
              <a:tr h="203250">
                <a:tc vMerge="1">
                  <a:txBody>
                    <a:bodyPr/>
                    <a:lstStyle/>
                    <a:p>
                      <a:endParaRPr lang="zh-CN" altLang="en-US"/>
                    </a:p>
                  </a:txBody>
                  <a:tcP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Cathode material</a:t>
                      </a:r>
                      <a:endParaRPr kumimoji="0" lang="en-US"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LiFePO4</a:t>
                      </a:r>
                      <a:endParaRPr kumimoji="0" lang="zh-CN" altLang="zh-CN" sz="800" b="0" i="0" u="none" strike="noStrike" kern="1200" cap="none" normalizeH="0" baseline="0" dirty="0" smtClean="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r>
              <a:tr h="203249">
                <a:tc vMerge="1">
                  <a:txBody>
                    <a:bodyPr/>
                    <a:lstStyle/>
                    <a:p>
                      <a:pPr marL="0" indent="0" algn="ctr" defTabSz="914400" rtl="0" eaLnBrk="1" fontAlgn="ctr" latinLnBrk="0" hangingPunct="1">
                        <a:lnSpc>
                          <a:spcPct val="100000"/>
                        </a:lnSpc>
                      </a:pPr>
                      <a:endParaRPr lang="en-US" altLang="zh-CN" sz="1000" b="1" u="none" strike="noStrike" kern="1100" spc="-10" baseline="0" dirty="0" smtClean="0">
                        <a:solidFill>
                          <a:schemeClr val="bg1"/>
                        </a:solidFill>
                        <a:latin typeface="FrutigerNext LT Regular"/>
                        <a:ea typeface="Verdana" pitchFamily="34" charset="0"/>
                        <a:cs typeface="Arial" pitchFamily="34" charset="0"/>
                      </a:endParaRPr>
                    </a:p>
                  </a:txBody>
                  <a:tcPr marL="72000" marR="72000" marT="36000" marB="3600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Nominal voltage</a:t>
                      </a:r>
                      <a:endParaRPr kumimoji="0" lang="en-US"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240 Vdc</a:t>
                      </a:r>
                      <a:endParaRPr kumimoji="0" lang="zh-CN" altLang="zh-CN" sz="800" b="0" i="0" u="none" strike="noStrike" kern="1200" cap="none" normalizeH="0" baseline="0" dirty="0" smtClean="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r>
              <a:tr h="203249">
                <a:tc vMerge="1">
                  <a:txBody>
                    <a:bodyPr/>
                    <a:lstStyle/>
                    <a:p>
                      <a:endParaRPr lang="zh-CN"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Rated charging voltage</a:t>
                      </a:r>
                      <a:endParaRPr kumimoji="0" lang="en-US"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260</a:t>
                      </a:r>
                      <a:r>
                        <a:rPr kumimoji="0" lang="zh-CN" altLang="en-US" sz="800" b="0" i="0" u="none" strike="noStrike" kern="1200" cap="none" normalizeH="0" baseline="0" dirty="0" smtClean="0">
                          <a:ln>
                            <a:noFill/>
                          </a:ln>
                          <a:solidFill>
                            <a:schemeClr val="tx1"/>
                          </a:solidFill>
                          <a:effectLst/>
                          <a:latin typeface="+mn-lt"/>
                          <a:ea typeface="+mn-ea"/>
                          <a:cs typeface="+mn-ea"/>
                          <a:sym typeface="+mn-lt"/>
                        </a:rPr>
                        <a:t> </a:t>
                      </a:r>
                      <a:r>
                        <a:rPr kumimoji="0" lang="en-US" altLang="zh-CN" sz="800" b="0" i="0" u="none" strike="noStrike" kern="1200" cap="none" normalizeH="0" baseline="0" dirty="0" err="1" smtClean="0">
                          <a:ln>
                            <a:noFill/>
                          </a:ln>
                          <a:solidFill>
                            <a:schemeClr val="tx1"/>
                          </a:solidFill>
                          <a:effectLst/>
                          <a:latin typeface="+mn-lt"/>
                          <a:ea typeface="+mn-ea"/>
                          <a:cs typeface="+mn-ea"/>
                          <a:sym typeface="+mn-lt"/>
                        </a:rPr>
                        <a:t>Vdc</a:t>
                      </a:r>
                      <a:endParaRPr kumimoji="0" lang="zh-CN" altLang="zh-CN" sz="800" b="0" i="0" u="none" strike="noStrike" kern="1200" cap="none" normalizeH="0" baseline="0" dirty="0" smtClean="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r>
              <a:tr h="203249">
                <a:tc vMerge="1">
                  <a:txBody>
                    <a:bodyPr/>
                    <a:lstStyle/>
                    <a:p>
                      <a:endParaRPr lang="zh-CN"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Maximum charging current</a:t>
                      </a:r>
                      <a:endParaRPr kumimoji="0" lang="en-US"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20 A @260 V charging</a:t>
                      </a:r>
                      <a:endParaRPr kumimoji="0" lang="zh-CN" altLang="zh-CN" sz="800" b="0" i="0" u="none" strike="noStrike" kern="1200" cap="none" normalizeH="0" baseline="0" dirty="0" smtClean="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r>
              <a:tr h="203249">
                <a:tc vMerge="1">
                  <a:txBody>
                    <a:bodyPr/>
                    <a:lstStyle/>
                    <a:p>
                      <a:endParaRPr lang="zh-CN"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Maximum discharge power</a:t>
                      </a:r>
                      <a:endParaRPr kumimoji="0" lang="en-US"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7500 W @240 V discharge</a:t>
                      </a:r>
                      <a:endParaRPr kumimoji="0" lang="zh-CN" altLang="zh-CN" sz="800" b="0" i="0" u="none" strike="noStrike" kern="1200" cap="none" normalizeH="0" baseline="0" dirty="0" smtClean="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r>
              <a:tr h="203249">
                <a:tc vMerge="1">
                  <a:txBody>
                    <a:bodyPr/>
                    <a:lstStyle/>
                    <a:p>
                      <a:endParaRPr lang="zh-CN"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Output voltage range</a:t>
                      </a:r>
                      <a:endParaRPr kumimoji="0" lang="en-US"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70-320 </a:t>
                      </a:r>
                      <a:r>
                        <a:rPr kumimoji="0" lang="en-US" altLang="zh-CN" sz="800" b="0" i="0" u="none" strike="noStrike" kern="1200" cap="none" normalizeH="0" baseline="0" dirty="0" err="1" smtClean="0">
                          <a:ln>
                            <a:noFill/>
                          </a:ln>
                          <a:solidFill>
                            <a:schemeClr val="tx1"/>
                          </a:solidFill>
                          <a:effectLst/>
                          <a:latin typeface="+mn-lt"/>
                          <a:ea typeface="+mn-ea"/>
                          <a:cs typeface="+mn-ea"/>
                          <a:sym typeface="+mn-lt"/>
                        </a:rPr>
                        <a:t>Vdc</a:t>
                      </a:r>
                      <a:endParaRPr kumimoji="0" lang="en-US" altLang="zh-CN" sz="800" b="0" i="0" u="none" strike="noStrike" kern="1200" cap="none" normalizeH="0" baseline="0" dirty="0" smtClean="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r>
              <a:tr h="203250">
                <a:tc vMerge="1">
                  <a:txBody>
                    <a:bodyPr/>
                    <a:lstStyle/>
                    <a:p>
                      <a:endParaRPr lang="en-US"/>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Cycle life </a:t>
                      </a:r>
                      <a:endParaRPr kumimoji="0" lang="zh-CN" altLang="en-US" sz="800" b="0" i="0" u="none" strike="noStrike" kern="1200" cap="none" normalizeH="0" baseline="0" dirty="0" smtClean="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c>
                  <a:txBody>
                    <a:bodyPr/>
                    <a:lstStyle/>
                    <a:p>
                      <a:pPr marL="0" marR="0" indent="0" algn="ctr" defTabSz="914400" rtl="0" eaLnBrk="1" fontAlgn="ctr" latinLnBrk="0" hangingPunct="1">
                        <a:lnSpc>
                          <a:spcPct val="125000"/>
                        </a:lnSpc>
                        <a:spcBef>
                          <a:spcPts val="0"/>
                        </a:spcBef>
                        <a:spcAft>
                          <a:spcPts val="0"/>
                        </a:spcAft>
                        <a:buClrTx/>
                        <a:buSzTx/>
                        <a:buFontTx/>
                        <a:buNone/>
                        <a:tabLst/>
                        <a:defRPr/>
                      </a:pPr>
                      <a:r>
                        <a:rPr kumimoji="0" lang="fr-FR" altLang="zh-CN" sz="800" b="0" i="0" u="none" strike="noStrike" kern="1200" cap="none" normalizeH="0" baseline="0" dirty="0" smtClean="0">
                          <a:ln>
                            <a:noFill/>
                          </a:ln>
                          <a:solidFill>
                            <a:schemeClr val="tx1"/>
                          </a:solidFill>
                          <a:effectLst/>
                          <a:latin typeface="+mn-lt"/>
                          <a:ea typeface="+mn-ea"/>
                          <a:cs typeface="+mn-ea"/>
                          <a:sym typeface="+mn-lt"/>
                        </a:rPr>
                        <a:t>2500 cycles @0.5C charge/1C discharge, 100% DOD, 70%EOL,35℃</a:t>
                      </a: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F2F2F2"/>
                    </a:solidFill>
                  </a:tcPr>
                </a:tc>
              </a:tr>
              <a:tr h="203249">
                <a:tc vMerge="1">
                  <a:txBody>
                    <a:bodyPr/>
                    <a:lstStyle/>
                    <a:p>
                      <a:pPr marL="0" indent="0" algn="ctr" defTabSz="914400" rtl="0" eaLnBrk="1" fontAlgn="ctr" latinLnBrk="0" hangingPunct="1">
                        <a:lnSpc>
                          <a:spcPct val="100000"/>
                        </a:lnSpc>
                      </a:pPr>
                      <a:endParaRPr lang="en-US" altLang="zh-CN" sz="1050" b="0" u="none" strike="noStrike" kern="1100" spc="-10" baseline="0" dirty="0" smtClean="0">
                        <a:solidFill>
                          <a:srgbClr val="0070C0"/>
                        </a:solidFill>
                        <a:latin typeface="FrutigerNext LT Regular"/>
                        <a:ea typeface="Verdana" pitchFamily="34" charset="0"/>
                        <a:cs typeface="Arial" pitchFamily="34" charset="0"/>
                      </a:endParaRPr>
                    </a:p>
                  </a:txBody>
                  <a:tcPr marL="4059" marR="4059" marT="4059"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Nominal capacity</a:t>
                      </a:r>
                      <a:endParaRPr kumimoji="0" lang="zh-CN" altLang="en-US" sz="800" b="0" i="0" u="none" strike="noStrike" kern="1200" cap="none" normalizeH="0" baseline="0" dirty="0" smtClean="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c>
                  <a:txBody>
                    <a:bodyPr/>
                    <a:lstStyle/>
                    <a:p>
                      <a:pPr marL="0" marR="0" indent="0" algn="ctr" defTabSz="914400" rtl="0" eaLnBrk="1" fontAlgn="ctr" latinLnBrk="0" hangingPunct="1">
                        <a:lnSpc>
                          <a:spcPct val="125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20 Ah @ 0.2C charge/0.4C discharge, 30</a:t>
                      </a:r>
                      <a:r>
                        <a:rPr kumimoji="0" lang="zh-CN" altLang="en-US" sz="800" b="0" i="0" u="none" strike="noStrike" kern="1200" cap="none" normalizeH="0" baseline="0" dirty="0" smtClean="0">
                          <a:ln>
                            <a:noFill/>
                          </a:ln>
                          <a:solidFill>
                            <a:schemeClr val="tx1"/>
                          </a:solidFill>
                          <a:effectLst/>
                          <a:latin typeface="+mn-lt"/>
                          <a:ea typeface="+mn-ea"/>
                          <a:cs typeface="+mn-ea"/>
                          <a:sym typeface="+mn-lt"/>
                        </a:rPr>
                        <a:t>℃</a:t>
                      </a:r>
                      <a:r>
                        <a:rPr kumimoji="0" lang="en-US" altLang="zh-CN" sz="800" b="0" i="0" u="none" strike="noStrike" kern="1200" cap="none" normalizeH="0" baseline="0" dirty="0" smtClean="0">
                          <a:ln>
                            <a:noFill/>
                          </a:ln>
                          <a:solidFill>
                            <a:schemeClr val="tx1"/>
                          </a:solidFill>
                          <a:effectLst/>
                          <a:latin typeface="+mn-lt"/>
                          <a:ea typeface="+mn-ea"/>
                          <a:cs typeface="+mn-ea"/>
                          <a:sym typeface="+mn-lt"/>
                        </a:rPr>
                        <a:t> </a:t>
                      </a:r>
                    </a:p>
                    <a:p>
                      <a:pPr marL="0" marR="0" indent="0" algn="ctr" defTabSz="914400" rtl="0" eaLnBrk="1" fontAlgn="ctr" latinLnBrk="0" hangingPunct="1">
                        <a:lnSpc>
                          <a:spcPct val="125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(4800 </a:t>
                      </a:r>
                      <a:r>
                        <a:rPr kumimoji="0" lang="en-US" altLang="zh-CN" sz="800" b="0" i="0" u="none" strike="noStrike" kern="1200" cap="none" normalizeH="0" baseline="0" dirty="0" err="1" smtClean="0">
                          <a:ln>
                            <a:noFill/>
                          </a:ln>
                          <a:solidFill>
                            <a:schemeClr val="tx1"/>
                          </a:solidFill>
                          <a:effectLst/>
                          <a:latin typeface="+mn-lt"/>
                          <a:ea typeface="+mn-ea"/>
                          <a:cs typeface="+mn-ea"/>
                          <a:sym typeface="+mn-lt"/>
                        </a:rPr>
                        <a:t>Wh</a:t>
                      </a:r>
                      <a:r>
                        <a:rPr kumimoji="0" lang="en-US" altLang="zh-CN" sz="800" b="0" i="0" u="none" strike="noStrike" kern="1200" cap="none" normalizeH="0" baseline="0" dirty="0" smtClean="0">
                          <a:ln>
                            <a:noFill/>
                          </a:ln>
                          <a:solidFill>
                            <a:schemeClr val="tx1"/>
                          </a:solidFill>
                          <a:effectLst/>
                          <a:latin typeface="+mn-lt"/>
                          <a:ea typeface="+mn-ea"/>
                          <a:cs typeface="+mn-ea"/>
                          <a:sym typeface="+mn-lt"/>
                        </a:rPr>
                        <a:t> @ 0.2C charge/0.4C discharge, 30</a:t>
                      </a:r>
                      <a:r>
                        <a:rPr kumimoji="0" lang="zh-CN" altLang="en-US" sz="800" b="0" i="0" u="none" strike="noStrike" kern="1200" cap="none" normalizeH="0" baseline="0" dirty="0" smtClean="0">
                          <a:ln>
                            <a:noFill/>
                          </a:ln>
                          <a:solidFill>
                            <a:schemeClr val="tx1"/>
                          </a:solidFill>
                          <a:effectLst/>
                          <a:latin typeface="+mn-lt"/>
                          <a:ea typeface="+mn-ea"/>
                          <a:cs typeface="+mn-ea"/>
                          <a:sym typeface="+mn-lt"/>
                        </a:rPr>
                        <a:t>℃</a:t>
                      </a:r>
                      <a:r>
                        <a:rPr kumimoji="0" lang="en-US" altLang="zh-CN" sz="800" b="0" i="0" u="none" strike="noStrike" kern="1200" cap="none" normalizeH="0" baseline="0" dirty="0" smtClean="0">
                          <a:ln>
                            <a:noFill/>
                          </a:ln>
                          <a:solidFill>
                            <a:schemeClr val="tx1"/>
                          </a:solidFill>
                          <a:effectLst/>
                          <a:latin typeface="+mn-lt"/>
                          <a:ea typeface="+mn-ea"/>
                          <a:cs typeface="+mn-ea"/>
                          <a:sym typeface="+mn-lt"/>
                        </a:rPr>
                        <a:t>)</a:t>
                      </a: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7E7E7"/>
                    </a:solidFill>
                  </a:tcPr>
                </a:tc>
              </a:tr>
              <a:tr h="203249">
                <a:tc vMerge="1">
                  <a:txBody>
                    <a:bodyPr/>
                    <a:lstStyle/>
                    <a:p>
                      <a:pPr marL="0" indent="0" algn="ctr" defTabSz="914400" rtl="0" eaLnBrk="1" fontAlgn="ctr" latinLnBrk="0" hangingPunct="1">
                        <a:lnSpc>
                          <a:spcPct val="100000"/>
                        </a:lnSpc>
                      </a:pPr>
                      <a:endParaRPr lang="en-US" altLang="zh-CN" sz="1050" b="0" u="none" strike="noStrike" kern="1100" spc="-10" baseline="0" dirty="0" smtClean="0">
                        <a:solidFill>
                          <a:srgbClr val="0070C0"/>
                        </a:solidFill>
                        <a:latin typeface="FrutigerNext LT Regular"/>
                        <a:ea typeface="Verdana" pitchFamily="34" charset="0"/>
                        <a:cs typeface="Arial" pitchFamily="34" charset="0"/>
                      </a:endParaRPr>
                    </a:p>
                  </a:txBody>
                  <a:tcPr marL="4059" marR="4059" marT="4059"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Weight</a:t>
                      </a:r>
                      <a:endParaRPr kumimoji="0" lang="en-US"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Approx. 53.0kg </a:t>
                      </a: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r>
              <a:tr h="203250">
                <a:tc vMerge="1">
                  <a:txBody>
                    <a:bodyPr/>
                    <a:lstStyle/>
                    <a:p>
                      <a:pPr marL="0" indent="0" algn="ctr" defTabSz="914400" rtl="0" eaLnBrk="1" fontAlgn="ctr" latinLnBrk="0" hangingPunct="1"/>
                      <a:endParaRPr lang="en-US" altLang="zh-CN" sz="1050" b="0" u="none" strike="noStrike" kern="1100" spc="-10" baseline="0" dirty="0" smtClean="0">
                        <a:solidFill>
                          <a:srgbClr val="0070C0"/>
                        </a:solidFill>
                        <a:latin typeface="FrutigerNext LT Regular"/>
                        <a:ea typeface="Verdana" pitchFamily="34" charset="0"/>
                        <a:cs typeface="Arial" pitchFamily="34" charset="0"/>
                      </a:endParaRPr>
                    </a:p>
                  </a:txBody>
                  <a:tcPr marL="4059" marR="4059" marT="4059" marB="0" anchor="ct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Dimension (W×D×H)</a:t>
                      </a:r>
                      <a:endParaRPr kumimoji="0" lang="en-US"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442 mm×520 mm×160 mm (excluding mounting ear)</a:t>
                      </a:r>
                      <a:endParaRPr kumimoji="0" lang="zh-CN"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r>
              <a:tr h="203249">
                <a:tc vMerge="1">
                  <a:txBody>
                    <a:bodyPr/>
                    <a:lstStyle/>
                    <a:p>
                      <a:endParaRPr lang="en-US"/>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Communication interface</a:t>
                      </a:r>
                      <a:endParaRPr kumimoji="0" lang="zh-CN" altLang="zh-CN" sz="800" b="0" i="0" u="none" strike="noStrike" kern="1200" cap="none" normalizeH="0" baseline="0" dirty="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Modbus-RTU, CAN; </a:t>
                      </a: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r>
              <a:tr h="203250">
                <a:tc vMerge="1">
                  <a:txBody>
                    <a:bodyPr/>
                    <a:lstStyle/>
                    <a:p>
                      <a:endParaRPr lang="en-US"/>
                    </a:p>
                  </a:txBody>
                  <a:tcPr>
                    <a:lnR w="9004">
                      <a:solidFill>
                        <a:srgbClr val="FFFFFF"/>
                      </a:solidFill>
                      <a:prstDash val="solid"/>
                    </a:lnR>
                    <a:lnT w="9004">
                      <a:solidFill>
                        <a:srgbClr val="FFFFFF"/>
                      </a:solidFill>
                      <a:prstDash val="solid"/>
                    </a:lnT>
                    <a:lnB w="9004">
                      <a:solidFill>
                        <a:srgbClr val="FFFFFF"/>
                      </a:solidFill>
                      <a:prstDash val="solid"/>
                    </a:lnB>
                    <a:solidFill>
                      <a:srgbClr val="DFE9F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Design life</a:t>
                      </a:r>
                      <a:endParaRPr kumimoji="0" lang="zh-CN" altLang="en-US" sz="800" b="0" i="0" u="none" strike="noStrike" kern="1200" cap="none" normalizeH="0" baseline="0" dirty="0">
                        <a:ln>
                          <a:noFill/>
                        </a:ln>
                        <a:solidFill>
                          <a:schemeClr val="tx1"/>
                        </a:solidFill>
                        <a:effectLst/>
                        <a:latin typeface="+mn-lt"/>
                        <a:ea typeface="+mn-ea"/>
                        <a:cs typeface="+mn-ea"/>
                        <a:sym typeface="+mn-lt"/>
                      </a:endParaRPr>
                    </a:p>
                  </a:txBody>
                  <a:tcPr marL="71970" marR="35985" marT="17992"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10 years</a:t>
                      </a:r>
                    </a:p>
                  </a:txBody>
                  <a:tcPr marL="71970" marR="35985" marT="17992"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r>
              <a:tr h="203250">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lang="en-US" altLang="zh-CN" sz="1000" b="0" u="none" strike="noStrike" kern="1200" dirty="0" smtClean="0">
                        <a:solidFill>
                          <a:schemeClr val="tx1"/>
                        </a:solidFill>
                        <a:latin typeface="方正兰亭黑简体" panose="02000000000000000000" pitchFamily="2" charset="-122"/>
                        <a:ea typeface="方正兰亭黑简体" panose="02000000000000000000" pitchFamily="2" charset="-122"/>
                        <a:cs typeface="Arial" pitchFamily="34" charset="0"/>
                        <a:sym typeface="Huawei Sans" panose="020C0503030203020204" pitchFamily="34" charset="0"/>
                      </a:endParaRPr>
                    </a:p>
                  </a:txBody>
                  <a:tcPr marL="71970" marR="71970" marT="35985" marB="35985"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operating temperature</a:t>
                      </a:r>
                      <a:endParaRPr kumimoji="0" lang="zh-CN" altLang="en-US" sz="800" b="0" i="0" u="none" strike="noStrike" kern="1200" cap="none" normalizeH="0" baseline="0" dirty="0">
                        <a:ln>
                          <a:noFill/>
                        </a:ln>
                        <a:solidFill>
                          <a:schemeClr val="tx1"/>
                        </a:solidFill>
                        <a:effectLst/>
                        <a:latin typeface="+mn-lt"/>
                        <a:ea typeface="+mn-ea"/>
                        <a:cs typeface="+mn-ea"/>
                        <a:sym typeface="+mn-lt"/>
                      </a:endParaRPr>
                    </a:p>
                  </a:txBody>
                  <a:tcPr marL="71970" marR="35985" marT="17992"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0-40</a:t>
                      </a:r>
                      <a:r>
                        <a:rPr kumimoji="0" lang="zh-CN" altLang="en-US" sz="800" b="0" i="0" u="none" strike="noStrike" kern="1200" cap="none" normalizeH="0" baseline="0" dirty="0" smtClean="0">
                          <a:ln>
                            <a:noFill/>
                          </a:ln>
                          <a:solidFill>
                            <a:schemeClr val="tx1"/>
                          </a:solidFill>
                          <a:effectLst/>
                          <a:latin typeface="+mn-lt"/>
                          <a:ea typeface="+mn-ea"/>
                          <a:cs typeface="+mn-ea"/>
                          <a:sym typeface="+mn-lt"/>
                        </a:rPr>
                        <a:t>℃</a:t>
                      </a:r>
                      <a:endParaRPr kumimoji="0" lang="en-US" altLang="zh-CN" sz="800" b="0" i="0" u="none" strike="noStrike" kern="1200" cap="none" normalizeH="0" baseline="0" dirty="0" smtClean="0">
                        <a:ln>
                          <a:noFill/>
                        </a:ln>
                        <a:solidFill>
                          <a:schemeClr val="tx1"/>
                        </a:solidFill>
                        <a:effectLst/>
                        <a:latin typeface="+mn-lt"/>
                        <a:ea typeface="+mn-ea"/>
                        <a:cs typeface="+mn-ea"/>
                        <a:sym typeface="+mn-lt"/>
                      </a:endParaRPr>
                    </a:p>
                  </a:txBody>
                  <a:tcPr marL="71970" marR="35985" marT="17992"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r>
              <a:tr h="203250">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lang="en-US" altLang="zh-CN" sz="1000" b="0" u="none" strike="noStrike" kern="1200" dirty="0" smtClean="0">
                        <a:solidFill>
                          <a:schemeClr val="tx1"/>
                        </a:solidFill>
                        <a:latin typeface="方正兰亭黑简体" panose="02000000000000000000" pitchFamily="2" charset="-122"/>
                        <a:ea typeface="方正兰亭黑简体" panose="02000000000000000000" pitchFamily="2" charset="-122"/>
                        <a:cs typeface="Arial" pitchFamily="34" charset="0"/>
                        <a:sym typeface="Huawei Sans" panose="020C0503030203020204" pitchFamily="34" charset="0"/>
                      </a:endParaRPr>
                    </a:p>
                  </a:txBody>
                  <a:tcPr marL="71970" marR="71970" marT="35985" marB="35985"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Storage temperature</a:t>
                      </a:r>
                    </a:p>
                  </a:txBody>
                  <a:tcPr marL="71970" marR="35985" marT="17992"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0-60</a:t>
                      </a:r>
                      <a:r>
                        <a:rPr kumimoji="0" lang="zh-CN" altLang="en-US" sz="800" b="0" i="0" u="none" strike="noStrike" kern="1200" cap="none" normalizeH="0" baseline="0" dirty="0" smtClean="0">
                          <a:ln>
                            <a:noFill/>
                          </a:ln>
                          <a:solidFill>
                            <a:schemeClr val="tx1"/>
                          </a:solidFill>
                          <a:effectLst/>
                          <a:latin typeface="+mn-lt"/>
                          <a:ea typeface="+mn-ea"/>
                          <a:cs typeface="+mn-ea"/>
                          <a:sym typeface="+mn-lt"/>
                        </a:rPr>
                        <a:t>℃</a:t>
                      </a: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r>
              <a:tr h="203250">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lang="en-US" altLang="zh-CN" sz="1000" b="0" u="none" strike="noStrike" kern="1200" dirty="0" smtClean="0">
                        <a:solidFill>
                          <a:schemeClr val="tx1"/>
                        </a:solidFill>
                        <a:latin typeface="方正兰亭黑简体" panose="02000000000000000000" pitchFamily="2" charset="-122"/>
                        <a:ea typeface="方正兰亭黑简体" panose="02000000000000000000" pitchFamily="2" charset="-122"/>
                        <a:cs typeface="Arial" pitchFamily="34" charset="0"/>
                        <a:sym typeface="Huawei Sans" panose="020C0503030203020204" pitchFamily="34" charset="0"/>
                      </a:endParaRPr>
                    </a:p>
                  </a:txBody>
                  <a:tcPr marL="71970" marR="71970" marT="35985" marB="35985"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Transport temperature</a:t>
                      </a:r>
                    </a:p>
                  </a:txBody>
                  <a:tcPr marL="71970" marR="35985" marT="17992"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a:ln>
                            <a:noFill/>
                          </a:ln>
                          <a:solidFill>
                            <a:schemeClr val="tx1"/>
                          </a:solidFill>
                          <a:effectLst/>
                          <a:latin typeface="+mn-lt"/>
                          <a:ea typeface="+mn-ea"/>
                          <a:cs typeface="+mn-ea"/>
                          <a:sym typeface="+mn-lt"/>
                        </a:rPr>
                        <a:t>-</a:t>
                      </a:r>
                      <a:r>
                        <a:rPr kumimoji="0" lang="en-US" altLang="zh-CN" sz="800" b="0" i="0" u="none" strike="noStrike" kern="1200" cap="none" normalizeH="0" baseline="0" dirty="0" smtClean="0">
                          <a:ln>
                            <a:noFill/>
                          </a:ln>
                          <a:solidFill>
                            <a:schemeClr val="tx1"/>
                          </a:solidFill>
                          <a:effectLst/>
                          <a:latin typeface="+mn-lt"/>
                          <a:ea typeface="+mn-ea"/>
                          <a:cs typeface="+mn-ea"/>
                          <a:sym typeface="+mn-lt"/>
                        </a:rPr>
                        <a:t>40</a:t>
                      </a:r>
                      <a:r>
                        <a:rPr kumimoji="0" lang="en-US" altLang="zh-CN" sz="800" b="0" i="0" u="none" strike="noStrike" kern="1200" cap="none" normalizeH="0" baseline="0" dirty="0">
                          <a:ln>
                            <a:noFill/>
                          </a:ln>
                          <a:solidFill>
                            <a:schemeClr val="tx1"/>
                          </a:solidFill>
                          <a:effectLst/>
                          <a:latin typeface="+mn-lt"/>
                          <a:ea typeface="+mn-ea"/>
                          <a:cs typeface="+mn-ea"/>
                          <a:sym typeface="+mn-lt"/>
                        </a:rPr>
                        <a:t>-</a:t>
                      </a:r>
                      <a:r>
                        <a:rPr kumimoji="0" lang="en-US" altLang="zh-CN" sz="800" b="0" i="0" u="none" strike="noStrike" kern="1200" cap="none" normalizeH="0" baseline="0" dirty="0" smtClean="0">
                          <a:ln>
                            <a:noFill/>
                          </a:ln>
                          <a:solidFill>
                            <a:schemeClr val="tx1"/>
                          </a:solidFill>
                          <a:effectLst/>
                          <a:latin typeface="+mn-lt"/>
                          <a:ea typeface="+mn-ea"/>
                          <a:cs typeface="+mn-ea"/>
                          <a:sym typeface="+mn-lt"/>
                        </a:rPr>
                        <a:t>60</a:t>
                      </a:r>
                      <a:r>
                        <a:rPr kumimoji="0" lang="zh-CN" altLang="en-US" sz="800" b="0" i="0" u="none" strike="noStrike" kern="1200" cap="none" normalizeH="0" baseline="0" dirty="0" smtClean="0">
                          <a:ln>
                            <a:noFill/>
                          </a:ln>
                          <a:solidFill>
                            <a:schemeClr val="tx1"/>
                          </a:solidFill>
                          <a:effectLst/>
                          <a:latin typeface="+mn-lt"/>
                          <a:ea typeface="+mn-ea"/>
                          <a:cs typeface="+mn-ea"/>
                          <a:sym typeface="+mn-lt"/>
                        </a:rPr>
                        <a:t>℃</a:t>
                      </a:r>
                      <a:endParaRPr kumimoji="0" lang="en-US" altLang="zh-CN" sz="800" b="0" i="0" u="none" strike="noStrike" kern="1200" cap="none" normalizeH="0" baseline="0" dirty="0" smtClean="0">
                        <a:ln>
                          <a:noFill/>
                        </a:ln>
                        <a:solidFill>
                          <a:schemeClr val="tx1"/>
                        </a:solidFill>
                        <a:effectLst/>
                        <a:latin typeface="+mn-lt"/>
                        <a:ea typeface="+mn-ea"/>
                        <a:cs typeface="+mn-ea"/>
                        <a:sym typeface="+mn-lt"/>
                      </a:endParaRP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bg1">
                        <a:lumMod val="95000"/>
                      </a:schemeClr>
                    </a:solidFill>
                  </a:tcPr>
                </a:tc>
              </a:tr>
              <a:tr h="203250">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lang="en-US" altLang="zh-CN" sz="1000" b="0" u="none" strike="noStrike" kern="1200" dirty="0" smtClean="0">
                        <a:solidFill>
                          <a:schemeClr val="tx1"/>
                        </a:solidFill>
                        <a:latin typeface="方正兰亭黑简体" panose="02000000000000000000" pitchFamily="2" charset="-122"/>
                        <a:ea typeface="方正兰亭黑简体" panose="02000000000000000000" pitchFamily="2" charset="-122"/>
                        <a:cs typeface="Arial" pitchFamily="34" charset="0"/>
                        <a:sym typeface="Huawei Sans" panose="020C0503030203020204" pitchFamily="34" charset="0"/>
                      </a:endParaRPr>
                    </a:p>
                  </a:txBody>
                  <a:tcPr marL="71970" marR="71970" marT="35985" marB="35985"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Relative Humidity</a:t>
                      </a:r>
                      <a:endParaRPr kumimoji="0" lang="zh-CN" altLang="en-US" sz="800" b="0" i="0" u="none" strike="noStrike" kern="1200" cap="none" normalizeH="0" baseline="0" dirty="0" smtClean="0">
                        <a:ln>
                          <a:noFill/>
                        </a:ln>
                        <a:solidFill>
                          <a:schemeClr val="tx1"/>
                        </a:solidFill>
                        <a:effectLst/>
                        <a:latin typeface="+mn-lt"/>
                        <a:ea typeface="+mn-ea"/>
                        <a:cs typeface="+mn-ea"/>
                        <a:sym typeface="+mn-lt"/>
                      </a:endParaRPr>
                    </a:p>
                  </a:txBody>
                  <a:tcPr marL="71970" marR="35985" marT="17992"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chemeClr val="tx1"/>
                          </a:solidFill>
                          <a:effectLst/>
                          <a:latin typeface="+mn-lt"/>
                          <a:ea typeface="+mn-ea"/>
                          <a:cs typeface="+mn-ea"/>
                          <a:sym typeface="+mn-lt"/>
                        </a:rPr>
                        <a:t>5%</a:t>
                      </a:r>
                      <a:r>
                        <a:rPr kumimoji="0" lang="en-US" altLang="zh-CN" sz="800" b="0" i="0" u="none" strike="noStrike" kern="1200" cap="none" normalizeH="0" baseline="0" dirty="0">
                          <a:ln>
                            <a:noFill/>
                          </a:ln>
                          <a:solidFill>
                            <a:schemeClr val="tx1"/>
                          </a:solidFill>
                          <a:effectLst/>
                          <a:latin typeface="+mn-lt"/>
                          <a:ea typeface="+mn-ea"/>
                          <a:cs typeface="+mn-ea"/>
                          <a:sym typeface="+mn-lt"/>
                        </a:rPr>
                        <a:t>-</a:t>
                      </a:r>
                      <a:r>
                        <a:rPr kumimoji="0" lang="en-US" altLang="zh-CN" sz="800" b="0" i="0" u="none" strike="noStrike" kern="1200" cap="none" normalizeH="0" baseline="0" dirty="0" smtClean="0">
                          <a:ln>
                            <a:noFill/>
                          </a:ln>
                          <a:solidFill>
                            <a:schemeClr val="tx1"/>
                          </a:solidFill>
                          <a:effectLst/>
                          <a:latin typeface="+mn-lt"/>
                          <a:ea typeface="+mn-ea"/>
                          <a:cs typeface="+mn-ea"/>
                          <a:sym typeface="+mn-lt"/>
                        </a:rPr>
                        <a:t>95</a:t>
                      </a:r>
                      <a:r>
                        <a:rPr kumimoji="0" lang="en-US" altLang="zh-CN" sz="800" b="0" i="0" u="none" strike="noStrike" kern="1200" cap="none" normalizeH="0" baseline="0" dirty="0">
                          <a:ln>
                            <a:noFill/>
                          </a:ln>
                          <a:solidFill>
                            <a:schemeClr val="tx1"/>
                          </a:solidFill>
                          <a:effectLst/>
                          <a:latin typeface="+mn-lt"/>
                          <a:ea typeface="+mn-ea"/>
                          <a:cs typeface="+mn-ea"/>
                          <a:sym typeface="+mn-lt"/>
                        </a:rPr>
                        <a:t>%</a:t>
                      </a:r>
                      <a:r>
                        <a:rPr kumimoji="0" lang="zh-CN" altLang="en-US" sz="800" b="0" i="0" u="none" strike="noStrike" kern="1200" cap="none" normalizeH="0" baseline="0" dirty="0">
                          <a:ln>
                            <a:noFill/>
                          </a:ln>
                          <a:solidFill>
                            <a:schemeClr val="tx1"/>
                          </a:solidFill>
                          <a:effectLst/>
                          <a:latin typeface="+mn-lt"/>
                          <a:ea typeface="+mn-ea"/>
                          <a:cs typeface="+mn-ea"/>
                          <a:sym typeface="+mn-lt"/>
                        </a:rPr>
                        <a:t> </a:t>
                      </a:r>
                    </a:p>
                  </a:txBody>
                  <a:tcPr marL="71970" marR="0" marT="35985" marB="17992"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tx2">
                        <a:lumMod val="10000"/>
                        <a:lumOff val="90000"/>
                      </a:schemeClr>
                    </a:solidFill>
                  </a:tcPr>
                </a:tc>
              </a:tr>
            </a:tbl>
          </a:graphicData>
        </a:graphic>
      </p:graphicFrame>
      <p:sp>
        <p:nvSpPr>
          <p:cNvPr id="46" name="object 14"/>
          <p:cNvSpPr txBox="1"/>
          <p:nvPr/>
        </p:nvSpPr>
        <p:spPr>
          <a:xfrm>
            <a:off x="5454650" y="2804308"/>
            <a:ext cx="1178605" cy="153888"/>
          </a:xfrm>
          <a:prstGeom prst="rect">
            <a:avLst/>
          </a:prstGeom>
        </p:spPr>
        <p:txBody>
          <a:bodyPr vert="horz" wrap="square" lIns="0" tIns="0" rIns="0" bIns="0" rtlCol="0">
            <a:spAutoFit/>
          </a:bodyPr>
          <a:lstStyle/>
          <a:p>
            <a:pPr marL="12700" algn="ctr">
              <a:lnSpc>
                <a:spcPct val="100000"/>
              </a:lnSpc>
            </a:pPr>
            <a:r>
              <a:rPr lang="en-US" sz="1000" spc="30" dirty="0" err="1" smtClean="0">
                <a:cs typeface="+mn-ea"/>
                <a:sym typeface="+mn-lt"/>
              </a:rPr>
              <a:t>SmartLi</a:t>
            </a:r>
            <a:endParaRPr sz="1000" dirty="0">
              <a:cs typeface="+mn-ea"/>
              <a:sym typeface="+mn-lt"/>
            </a:endParaRPr>
          </a:p>
        </p:txBody>
      </p:sp>
      <p:pic>
        <p:nvPicPr>
          <p:cNvPr id="22" name="图片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13772" y="1633835"/>
            <a:ext cx="2333498" cy="1312593"/>
          </a:xfrm>
          <a:prstGeom prst="rect">
            <a:avLst/>
          </a:prstGeom>
        </p:spPr>
      </p:pic>
      <p:sp>
        <p:nvSpPr>
          <p:cNvPr id="23" name="灯片编号占位符 1"/>
          <p:cNvSpPr>
            <a:spLocks noGrp="1"/>
          </p:cNvSpPr>
          <p:nvPr>
            <p:ph type="sldNum" sz="quarter" idx="7"/>
          </p:nvPr>
        </p:nvSpPr>
        <p:spPr>
          <a:xfrm>
            <a:off x="6902450" y="9617401"/>
            <a:ext cx="189230" cy="152400"/>
          </a:xfrm>
        </p:spPr>
        <p:txBody>
          <a:bodyPr/>
          <a:lstStyle/>
          <a:p>
            <a:pPr marL="25400">
              <a:lnSpc>
                <a:spcPct val="100000"/>
              </a:lnSpc>
            </a:pPr>
            <a:r>
              <a:rPr lang="en-US" altLang="zh-CN" dirty="0" smtClean="0">
                <a:latin typeface="+mn-lt"/>
                <a:cs typeface="+mn-ea"/>
                <a:sym typeface="+mn-lt"/>
              </a:rPr>
              <a:t>3</a:t>
            </a:r>
            <a:endParaRPr lang="en-US" altLang="zh-CN" dirty="0">
              <a:latin typeface="+mn-lt"/>
              <a:cs typeface="+mn-ea"/>
              <a:sym typeface="+mn-lt"/>
            </a:endParaRPr>
          </a:p>
        </p:txBody>
      </p:sp>
    </p:spTree>
    <p:extLst>
      <p:ext uri="{BB962C8B-B14F-4D97-AF65-F5344CB8AC3E}">
        <p14:creationId xmlns:p14="http://schemas.microsoft.com/office/powerpoint/2010/main" val="916527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8"/>
          <p:cNvSpPr txBox="1"/>
          <p:nvPr/>
        </p:nvSpPr>
        <p:spPr>
          <a:xfrm>
            <a:off x="615816" y="725687"/>
            <a:ext cx="2324234" cy="261610"/>
          </a:xfrm>
          <a:prstGeom prst="rect">
            <a:avLst/>
          </a:prstGeom>
          <a:noFill/>
        </p:spPr>
        <p:txBody>
          <a:bodyPr wrap="square" rtlCol="0">
            <a:spAutoFit/>
          </a:bodyPr>
          <a:lstStyle>
            <a:defPPr>
              <a:defRPr lang="zh-CN"/>
            </a:defPPr>
            <a:lvl1pPr>
              <a:defRPr sz="1100" b="1">
                <a:solidFill>
                  <a:srgbClr val="041B2B"/>
                </a:solidFill>
                <a:latin typeface="Huawei Sans" panose="020C0503030203020204" pitchFamily="34" charset="0"/>
                <a:ea typeface="方正兰亭黑简体" panose="02000000000000000000" pitchFamily="2" charset="-122"/>
                <a:cs typeface="Huawei Sans" panose="020C0503030203020204" pitchFamily="34" charset="0"/>
              </a:defRPr>
            </a:lvl1pPr>
          </a:lstStyle>
          <a:p>
            <a:r>
              <a:rPr lang="en-US" altLang="zh-CN" dirty="0" smtClean="0">
                <a:latin typeface="+mn-lt"/>
                <a:ea typeface="+mn-ea"/>
                <a:cs typeface="+mn-ea"/>
                <a:sym typeface="+mn-lt"/>
              </a:rPr>
              <a:t>Charging Curve </a:t>
            </a:r>
            <a:r>
              <a:rPr lang="zh-CN" altLang="en-US" dirty="0" smtClean="0">
                <a:latin typeface="+mn-lt"/>
                <a:ea typeface="+mn-ea"/>
                <a:cs typeface="+mn-ea"/>
                <a:sym typeface="+mn-lt"/>
              </a:rPr>
              <a:t>（</a:t>
            </a:r>
            <a:r>
              <a:rPr lang="en-US" altLang="zh-CN" dirty="0" smtClean="0">
                <a:latin typeface="+mn-lt"/>
                <a:ea typeface="+mn-ea"/>
                <a:cs typeface="+mn-ea"/>
                <a:sym typeface="+mn-lt"/>
              </a:rPr>
              <a:t>0.5C</a:t>
            </a:r>
            <a:r>
              <a:rPr lang="zh-CN" altLang="en-US" dirty="0" smtClean="0">
                <a:latin typeface="+mn-lt"/>
                <a:ea typeface="+mn-ea"/>
                <a:cs typeface="+mn-ea"/>
                <a:sym typeface="+mn-lt"/>
              </a:rPr>
              <a:t>，</a:t>
            </a:r>
            <a:r>
              <a:rPr lang="en-US" altLang="zh-CN" dirty="0">
                <a:latin typeface="+mn-lt"/>
                <a:ea typeface="+mn-ea"/>
                <a:cs typeface="+mn-ea"/>
                <a:sym typeface="+mn-lt"/>
              </a:rPr>
              <a:t>2</a:t>
            </a:r>
            <a:r>
              <a:rPr lang="en-US" altLang="zh-CN" dirty="0" smtClean="0">
                <a:latin typeface="+mn-lt"/>
                <a:ea typeface="+mn-ea"/>
                <a:cs typeface="+mn-ea"/>
                <a:sym typeface="+mn-lt"/>
              </a:rPr>
              <a:t>5</a:t>
            </a:r>
            <a:r>
              <a:rPr lang="en-US" altLang="zh-CN" dirty="0">
                <a:latin typeface="+mn-lt"/>
                <a:ea typeface="+mn-ea"/>
                <a:cs typeface="+mn-ea"/>
                <a:sym typeface="+mn-lt"/>
              </a:rPr>
              <a:t>℃</a:t>
            </a:r>
            <a:r>
              <a:rPr lang="zh-CN" altLang="en-US" dirty="0">
                <a:latin typeface="+mn-lt"/>
                <a:ea typeface="+mn-ea"/>
                <a:cs typeface="+mn-ea"/>
                <a:sym typeface="+mn-lt"/>
              </a:rPr>
              <a:t>）</a:t>
            </a:r>
            <a:r>
              <a:rPr lang="en-US" altLang="zh-CN" dirty="0">
                <a:latin typeface="+mn-lt"/>
                <a:ea typeface="+mn-ea"/>
                <a:cs typeface="+mn-ea"/>
                <a:sym typeface="+mn-lt"/>
              </a:rPr>
              <a:t> </a:t>
            </a:r>
            <a:endParaRPr lang="zh-CN" altLang="en-US" dirty="0">
              <a:latin typeface="+mn-lt"/>
              <a:ea typeface="+mn-ea"/>
              <a:cs typeface="+mn-ea"/>
              <a:sym typeface="+mn-lt"/>
            </a:endParaRPr>
          </a:p>
        </p:txBody>
      </p:sp>
      <p:sp>
        <p:nvSpPr>
          <p:cNvPr id="16" name="TextBox 18"/>
          <p:cNvSpPr txBox="1"/>
          <p:nvPr/>
        </p:nvSpPr>
        <p:spPr>
          <a:xfrm>
            <a:off x="615816" y="3797061"/>
            <a:ext cx="2171834" cy="261610"/>
          </a:xfrm>
          <a:prstGeom prst="rect">
            <a:avLst/>
          </a:prstGeom>
          <a:noFill/>
        </p:spPr>
        <p:txBody>
          <a:bodyPr wrap="square" rtlCol="0">
            <a:spAutoFit/>
          </a:bodyPr>
          <a:lstStyle>
            <a:defPPr>
              <a:defRPr lang="zh-CN"/>
            </a:defPPr>
            <a:lvl1pPr>
              <a:defRPr sz="1100" b="1">
                <a:solidFill>
                  <a:srgbClr val="041B2B"/>
                </a:solidFill>
                <a:latin typeface="Huawei Sans" panose="020C0503030203020204" pitchFamily="34" charset="0"/>
                <a:ea typeface="方正兰亭黑简体" panose="02000000000000000000" pitchFamily="2" charset="-122"/>
                <a:cs typeface="Huawei Sans" panose="020C0503030203020204" pitchFamily="34" charset="0"/>
              </a:defRPr>
            </a:lvl1pPr>
          </a:lstStyle>
          <a:p>
            <a:r>
              <a:rPr lang="en-US" altLang="zh-CN" dirty="0">
                <a:latin typeface="+mn-lt"/>
                <a:ea typeface="+mn-ea"/>
                <a:cs typeface="+mn-ea"/>
                <a:sym typeface="+mn-lt"/>
              </a:rPr>
              <a:t>Charging Curve </a:t>
            </a:r>
            <a:r>
              <a:rPr lang="zh-CN" altLang="en-US" dirty="0" smtClean="0">
                <a:latin typeface="+mn-lt"/>
                <a:ea typeface="+mn-ea"/>
                <a:cs typeface="+mn-ea"/>
                <a:sym typeface="+mn-lt"/>
              </a:rPr>
              <a:t>（</a:t>
            </a:r>
            <a:r>
              <a:rPr lang="en-US" altLang="zh-CN" dirty="0" smtClean="0">
                <a:latin typeface="+mn-lt"/>
                <a:ea typeface="+mn-ea"/>
                <a:cs typeface="+mn-ea"/>
                <a:sym typeface="+mn-lt"/>
              </a:rPr>
              <a:t>1C</a:t>
            </a:r>
            <a:r>
              <a:rPr lang="zh-CN" altLang="en-US" dirty="0" smtClean="0">
                <a:latin typeface="+mn-lt"/>
                <a:ea typeface="+mn-ea"/>
                <a:cs typeface="+mn-ea"/>
                <a:sym typeface="+mn-lt"/>
              </a:rPr>
              <a:t>，</a:t>
            </a:r>
            <a:r>
              <a:rPr lang="en-US" altLang="zh-CN" dirty="0">
                <a:latin typeface="+mn-lt"/>
                <a:ea typeface="+mn-ea"/>
                <a:cs typeface="+mn-ea"/>
                <a:sym typeface="+mn-lt"/>
              </a:rPr>
              <a:t>2</a:t>
            </a:r>
            <a:r>
              <a:rPr lang="en-US" altLang="zh-CN" dirty="0" smtClean="0">
                <a:latin typeface="+mn-lt"/>
                <a:ea typeface="+mn-ea"/>
                <a:cs typeface="+mn-ea"/>
                <a:sym typeface="+mn-lt"/>
              </a:rPr>
              <a:t>5</a:t>
            </a:r>
            <a:r>
              <a:rPr lang="en-US" altLang="zh-CN" dirty="0">
                <a:latin typeface="+mn-lt"/>
                <a:ea typeface="+mn-ea"/>
                <a:cs typeface="+mn-ea"/>
                <a:sym typeface="+mn-lt"/>
              </a:rPr>
              <a:t>℃</a:t>
            </a:r>
            <a:r>
              <a:rPr lang="zh-CN" altLang="en-US" dirty="0">
                <a:latin typeface="+mn-lt"/>
                <a:ea typeface="+mn-ea"/>
                <a:cs typeface="+mn-ea"/>
                <a:sym typeface="+mn-lt"/>
              </a:rPr>
              <a:t>）</a:t>
            </a:r>
            <a:r>
              <a:rPr lang="en-US" altLang="zh-CN" dirty="0">
                <a:latin typeface="+mn-lt"/>
                <a:ea typeface="+mn-ea"/>
                <a:cs typeface="+mn-ea"/>
                <a:sym typeface="+mn-lt"/>
              </a:rPr>
              <a:t> </a:t>
            </a:r>
            <a:endParaRPr lang="zh-CN" altLang="en-US" dirty="0">
              <a:latin typeface="+mn-lt"/>
              <a:ea typeface="+mn-ea"/>
              <a:cs typeface="+mn-ea"/>
              <a:sym typeface="+mn-lt"/>
            </a:endParaRPr>
          </a:p>
        </p:txBody>
      </p:sp>
      <p:sp>
        <p:nvSpPr>
          <p:cNvPr id="17" name="矩形 16"/>
          <p:cNvSpPr/>
          <p:nvPr/>
        </p:nvSpPr>
        <p:spPr>
          <a:xfrm>
            <a:off x="617086" y="7049447"/>
            <a:ext cx="6261369" cy="2590911"/>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cs typeface="+mn-ea"/>
              <a:sym typeface="+mn-lt"/>
            </a:endParaRPr>
          </a:p>
        </p:txBody>
      </p:sp>
      <p:sp>
        <p:nvSpPr>
          <p:cNvPr id="18" name="TextBox 18"/>
          <p:cNvSpPr txBox="1"/>
          <p:nvPr/>
        </p:nvSpPr>
        <p:spPr>
          <a:xfrm>
            <a:off x="589146" y="6787837"/>
            <a:ext cx="4572457" cy="261610"/>
          </a:xfrm>
          <a:prstGeom prst="rect">
            <a:avLst/>
          </a:prstGeom>
          <a:noFill/>
        </p:spPr>
        <p:txBody>
          <a:bodyPr wrap="square" rtlCol="0">
            <a:spAutoFit/>
          </a:bodyPr>
          <a:lstStyle>
            <a:defPPr>
              <a:defRPr lang="zh-CN"/>
            </a:defPPr>
            <a:lvl1pPr>
              <a:defRPr sz="1100" b="1">
                <a:solidFill>
                  <a:srgbClr val="041B2B"/>
                </a:solidFill>
                <a:latin typeface="Huawei Sans" panose="020C0503030203020204" pitchFamily="34" charset="0"/>
                <a:ea typeface="方正兰亭黑简体" panose="02000000000000000000" pitchFamily="2" charset="-122"/>
                <a:cs typeface="Huawei Sans" panose="020C0503030203020204" pitchFamily="34" charset="0"/>
              </a:defRPr>
            </a:lvl1pPr>
          </a:lstStyle>
          <a:p>
            <a:r>
              <a:rPr lang="en-US" altLang="zh-CN" dirty="0" smtClean="0">
                <a:latin typeface="+mn-lt"/>
                <a:ea typeface="+mn-ea"/>
                <a:cs typeface="+mn-ea"/>
                <a:sym typeface="+mn-lt"/>
              </a:rPr>
              <a:t>Discharge Curve </a:t>
            </a:r>
            <a:r>
              <a:rPr lang="zh-CN" altLang="en-US" dirty="0" smtClean="0">
                <a:latin typeface="+mn-lt"/>
                <a:ea typeface="+mn-ea"/>
                <a:cs typeface="+mn-ea"/>
                <a:sym typeface="+mn-lt"/>
              </a:rPr>
              <a:t>（</a:t>
            </a:r>
            <a:r>
              <a:rPr lang="en-US" altLang="zh-CN" dirty="0" smtClean="0">
                <a:latin typeface="+mn-lt"/>
                <a:ea typeface="+mn-ea"/>
                <a:cs typeface="+mn-ea"/>
                <a:sym typeface="+mn-lt"/>
              </a:rPr>
              <a:t>7500W</a:t>
            </a:r>
            <a:r>
              <a:rPr lang="zh-CN" altLang="en-US" dirty="0" smtClean="0">
                <a:latin typeface="+mn-lt"/>
                <a:ea typeface="+mn-ea"/>
                <a:cs typeface="+mn-ea"/>
                <a:sym typeface="+mn-lt"/>
              </a:rPr>
              <a:t>，</a:t>
            </a:r>
            <a:r>
              <a:rPr lang="en-US" altLang="zh-CN" dirty="0">
                <a:latin typeface="+mn-lt"/>
                <a:ea typeface="+mn-ea"/>
                <a:cs typeface="+mn-ea"/>
                <a:sym typeface="+mn-lt"/>
              </a:rPr>
              <a:t>2</a:t>
            </a:r>
            <a:r>
              <a:rPr lang="en-US" altLang="zh-CN" dirty="0" smtClean="0">
                <a:latin typeface="+mn-lt"/>
                <a:ea typeface="+mn-ea"/>
                <a:cs typeface="+mn-ea"/>
                <a:sym typeface="+mn-lt"/>
              </a:rPr>
              <a:t>5</a:t>
            </a:r>
            <a:r>
              <a:rPr lang="en-US" altLang="zh-CN" dirty="0">
                <a:latin typeface="+mn-lt"/>
                <a:ea typeface="+mn-ea"/>
                <a:cs typeface="+mn-ea"/>
                <a:sym typeface="+mn-lt"/>
              </a:rPr>
              <a:t>℃</a:t>
            </a:r>
            <a:r>
              <a:rPr lang="zh-CN" altLang="en-US" dirty="0">
                <a:latin typeface="+mn-lt"/>
                <a:ea typeface="+mn-ea"/>
                <a:cs typeface="+mn-ea"/>
                <a:sym typeface="+mn-lt"/>
              </a:rPr>
              <a:t>）</a:t>
            </a:r>
            <a:r>
              <a:rPr lang="en-US" altLang="zh-CN" dirty="0">
                <a:latin typeface="+mn-lt"/>
                <a:ea typeface="+mn-ea"/>
                <a:cs typeface="+mn-ea"/>
                <a:sym typeface="+mn-lt"/>
              </a:rPr>
              <a:t> </a:t>
            </a:r>
            <a:endParaRPr lang="zh-CN" altLang="en-US" dirty="0">
              <a:latin typeface="+mn-lt"/>
              <a:ea typeface="+mn-ea"/>
              <a:cs typeface="+mn-ea"/>
              <a:sym typeface="+mn-lt"/>
            </a:endParaRPr>
          </a:p>
        </p:txBody>
      </p:sp>
      <p:sp>
        <p:nvSpPr>
          <p:cNvPr id="22" name="文本框 21"/>
          <p:cNvSpPr txBox="1"/>
          <p:nvPr/>
        </p:nvSpPr>
        <p:spPr>
          <a:xfrm>
            <a:off x="2101850" y="1383014"/>
            <a:ext cx="1219200" cy="246221"/>
          </a:xfrm>
          <a:prstGeom prst="rect">
            <a:avLst/>
          </a:prstGeom>
          <a:noFill/>
        </p:spPr>
        <p:txBody>
          <a:bodyPr wrap="square" rtlCol="0">
            <a:spAutoFit/>
          </a:bodyPr>
          <a:lstStyle/>
          <a:p>
            <a:r>
              <a:rPr lang="en-US" altLang="zh-CN" sz="1000" b="1" dirty="0" smtClean="0">
                <a:solidFill>
                  <a:srgbClr val="041B2B"/>
                </a:solidFill>
                <a:cs typeface="+mn-ea"/>
                <a:sym typeface="+mn-lt"/>
              </a:rPr>
              <a:t>Charge Voltage</a:t>
            </a:r>
            <a:endParaRPr lang="zh-CN" altLang="en-US" sz="1000" b="1" dirty="0">
              <a:solidFill>
                <a:srgbClr val="041B2B"/>
              </a:solidFill>
              <a:cs typeface="+mn-ea"/>
              <a:sym typeface="+mn-lt"/>
            </a:endParaRPr>
          </a:p>
        </p:txBody>
      </p:sp>
      <p:sp>
        <p:nvSpPr>
          <p:cNvPr id="23" name="文本框 22"/>
          <p:cNvSpPr txBox="1"/>
          <p:nvPr/>
        </p:nvSpPr>
        <p:spPr>
          <a:xfrm>
            <a:off x="2101850" y="2418850"/>
            <a:ext cx="1219200" cy="246221"/>
          </a:xfrm>
          <a:prstGeom prst="rect">
            <a:avLst/>
          </a:prstGeom>
          <a:noFill/>
        </p:spPr>
        <p:txBody>
          <a:bodyPr wrap="square" rtlCol="0">
            <a:spAutoFit/>
          </a:bodyPr>
          <a:lstStyle/>
          <a:p>
            <a:r>
              <a:rPr lang="en-US" altLang="zh-CN" sz="1000" b="1" dirty="0" smtClean="0">
                <a:solidFill>
                  <a:srgbClr val="041B2B"/>
                </a:solidFill>
                <a:cs typeface="+mn-ea"/>
                <a:sym typeface="+mn-lt"/>
              </a:rPr>
              <a:t>Charge Current</a:t>
            </a:r>
            <a:endParaRPr lang="zh-CN" altLang="en-US" sz="1000" b="1" dirty="0">
              <a:solidFill>
                <a:srgbClr val="041B2B"/>
              </a:solidFill>
              <a:cs typeface="+mn-ea"/>
              <a:sym typeface="+mn-lt"/>
            </a:endParaRPr>
          </a:p>
        </p:txBody>
      </p:sp>
      <p:sp>
        <p:nvSpPr>
          <p:cNvPr id="24" name="文本框 23"/>
          <p:cNvSpPr txBox="1"/>
          <p:nvPr/>
        </p:nvSpPr>
        <p:spPr>
          <a:xfrm>
            <a:off x="2101850" y="4434342"/>
            <a:ext cx="1139190" cy="246221"/>
          </a:xfrm>
          <a:prstGeom prst="rect">
            <a:avLst/>
          </a:prstGeom>
          <a:noFill/>
        </p:spPr>
        <p:txBody>
          <a:bodyPr wrap="square" rtlCol="0">
            <a:spAutoFit/>
          </a:bodyPr>
          <a:lstStyle/>
          <a:p>
            <a:r>
              <a:rPr lang="en-US" altLang="zh-CN" sz="1000" b="1" dirty="0">
                <a:solidFill>
                  <a:srgbClr val="041B2B"/>
                </a:solidFill>
                <a:cs typeface="+mn-ea"/>
                <a:sym typeface="+mn-lt"/>
              </a:rPr>
              <a:t>Charge Voltage</a:t>
            </a:r>
            <a:endParaRPr lang="zh-CN" altLang="en-US" sz="1000" b="1" dirty="0">
              <a:solidFill>
                <a:srgbClr val="041B2B"/>
              </a:solidFill>
              <a:cs typeface="+mn-ea"/>
              <a:sym typeface="+mn-lt"/>
            </a:endParaRPr>
          </a:p>
        </p:txBody>
      </p:sp>
      <p:sp>
        <p:nvSpPr>
          <p:cNvPr id="25" name="文本框 24"/>
          <p:cNvSpPr txBox="1"/>
          <p:nvPr/>
        </p:nvSpPr>
        <p:spPr>
          <a:xfrm>
            <a:off x="2101850" y="5409496"/>
            <a:ext cx="1158146" cy="246221"/>
          </a:xfrm>
          <a:prstGeom prst="rect">
            <a:avLst/>
          </a:prstGeom>
          <a:noFill/>
        </p:spPr>
        <p:txBody>
          <a:bodyPr wrap="square" rtlCol="0">
            <a:spAutoFit/>
          </a:bodyPr>
          <a:lstStyle/>
          <a:p>
            <a:r>
              <a:rPr lang="en-US" altLang="zh-CN" sz="1000" b="1" dirty="0">
                <a:solidFill>
                  <a:srgbClr val="041B2B"/>
                </a:solidFill>
                <a:cs typeface="+mn-ea"/>
                <a:sym typeface="+mn-lt"/>
              </a:rPr>
              <a:t>Charge Current</a:t>
            </a:r>
            <a:endParaRPr lang="zh-CN" altLang="en-US" sz="1000" b="1" dirty="0">
              <a:solidFill>
                <a:srgbClr val="041B2B"/>
              </a:solidFill>
              <a:cs typeface="+mn-ea"/>
              <a:sym typeface="+mn-lt"/>
            </a:endParaRPr>
          </a:p>
        </p:txBody>
      </p:sp>
      <p:sp>
        <p:nvSpPr>
          <p:cNvPr id="28" name="矩形 27"/>
          <p:cNvSpPr/>
          <p:nvPr/>
        </p:nvSpPr>
        <p:spPr>
          <a:xfrm>
            <a:off x="647566" y="993029"/>
            <a:ext cx="6261369" cy="2590911"/>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cs typeface="+mn-ea"/>
              <a:sym typeface="+mn-lt"/>
            </a:endParaRPr>
          </a:p>
        </p:txBody>
      </p:sp>
      <p:graphicFrame>
        <p:nvGraphicFramePr>
          <p:cNvPr id="31" name="图表 30">
            <a:extLst>
              <a:ext uri="{FF2B5EF4-FFF2-40B4-BE49-F238E27FC236}">
                <a16:creationId xmlns="" xmlns:a16="http://schemas.microsoft.com/office/drawing/2014/main" id="{C333D691-65FF-422A-851C-B2C913EEB151}"/>
              </a:ext>
            </a:extLst>
          </p:cNvPr>
          <p:cNvGraphicFramePr>
            <a:graphicFrameLocks/>
          </p:cNvGraphicFramePr>
          <p:nvPr>
            <p:extLst/>
          </p:nvPr>
        </p:nvGraphicFramePr>
        <p:xfrm>
          <a:off x="919177" y="1135176"/>
          <a:ext cx="5742257" cy="2448764"/>
        </p:xfrm>
        <a:graphic>
          <a:graphicData uri="http://schemas.openxmlformats.org/drawingml/2006/chart">
            <c:chart xmlns:c="http://schemas.openxmlformats.org/drawingml/2006/chart" xmlns:r="http://schemas.openxmlformats.org/officeDocument/2006/relationships" r:id="rId3"/>
          </a:graphicData>
        </a:graphic>
      </p:graphicFrame>
      <p:sp>
        <p:nvSpPr>
          <p:cNvPr id="32" name="矩形 31"/>
          <p:cNvSpPr/>
          <p:nvPr/>
        </p:nvSpPr>
        <p:spPr>
          <a:xfrm>
            <a:off x="647566" y="4063889"/>
            <a:ext cx="6261369" cy="2590911"/>
          </a:xfrm>
          <a:prstGeom prst="rect">
            <a:avLst/>
          </a:prstGeom>
          <a:no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prstClr val="white"/>
              </a:solidFill>
              <a:cs typeface="+mn-ea"/>
              <a:sym typeface="+mn-lt"/>
            </a:endParaRPr>
          </a:p>
        </p:txBody>
      </p:sp>
      <p:graphicFrame>
        <p:nvGraphicFramePr>
          <p:cNvPr id="33" name="图表 32">
            <a:extLst>
              <a:ext uri="{FF2B5EF4-FFF2-40B4-BE49-F238E27FC236}">
                <a16:creationId xmlns="" xmlns:a16="http://schemas.microsoft.com/office/drawing/2014/main" id="{2CCA2637-4DE0-4EEF-8FC5-A6F3098F9B72}"/>
              </a:ext>
            </a:extLst>
          </p:cNvPr>
          <p:cNvGraphicFramePr>
            <a:graphicFrameLocks/>
          </p:cNvGraphicFramePr>
          <p:nvPr>
            <p:extLst/>
          </p:nvPr>
        </p:nvGraphicFramePr>
        <p:xfrm>
          <a:off x="806451" y="4224443"/>
          <a:ext cx="5854983" cy="23701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6" name="图表 35">
            <a:extLst>
              <a:ext uri="{FF2B5EF4-FFF2-40B4-BE49-F238E27FC236}">
                <a16:creationId xmlns="" xmlns:a16="http://schemas.microsoft.com/office/drawing/2014/main" id="{00F04422-B509-4508-BF45-41CBBFF998EE}"/>
              </a:ext>
            </a:extLst>
          </p:cNvPr>
          <p:cNvGraphicFramePr>
            <a:graphicFrameLocks/>
          </p:cNvGraphicFramePr>
          <p:nvPr>
            <p:extLst>
              <p:ext uri="{D42A27DB-BD31-4B8C-83A1-F6EECF244321}">
                <p14:modId xmlns:p14="http://schemas.microsoft.com/office/powerpoint/2010/main" val="938326322"/>
              </p:ext>
            </p:extLst>
          </p:nvPr>
        </p:nvGraphicFramePr>
        <p:xfrm>
          <a:off x="806451" y="7137900"/>
          <a:ext cx="5943600" cy="2595350"/>
        </p:xfrm>
        <a:graphic>
          <a:graphicData uri="http://schemas.openxmlformats.org/drawingml/2006/chart">
            <c:chart xmlns:c="http://schemas.openxmlformats.org/drawingml/2006/chart" xmlns:r="http://schemas.openxmlformats.org/officeDocument/2006/relationships" r:id="rId5"/>
          </a:graphicData>
        </a:graphic>
      </p:graphicFrame>
      <p:sp>
        <p:nvSpPr>
          <p:cNvPr id="26" name="文本框 25"/>
          <p:cNvSpPr txBox="1"/>
          <p:nvPr/>
        </p:nvSpPr>
        <p:spPr>
          <a:xfrm>
            <a:off x="2101850" y="7306664"/>
            <a:ext cx="1332230" cy="246221"/>
          </a:xfrm>
          <a:prstGeom prst="rect">
            <a:avLst/>
          </a:prstGeom>
          <a:noFill/>
        </p:spPr>
        <p:txBody>
          <a:bodyPr wrap="square" rtlCol="0">
            <a:spAutoFit/>
          </a:bodyPr>
          <a:lstStyle/>
          <a:p>
            <a:r>
              <a:rPr lang="en-US" altLang="zh-CN" sz="1000" b="1" dirty="0" smtClean="0">
                <a:solidFill>
                  <a:srgbClr val="041B2B"/>
                </a:solidFill>
                <a:cs typeface="+mn-ea"/>
                <a:sym typeface="+mn-lt"/>
              </a:rPr>
              <a:t>Discharge Voltage</a:t>
            </a:r>
            <a:endParaRPr lang="zh-CN" altLang="en-US" sz="1000" b="1" dirty="0">
              <a:solidFill>
                <a:srgbClr val="041B2B"/>
              </a:solidFill>
              <a:cs typeface="+mn-ea"/>
              <a:sym typeface="+mn-lt"/>
            </a:endParaRPr>
          </a:p>
        </p:txBody>
      </p:sp>
      <p:sp>
        <p:nvSpPr>
          <p:cNvPr id="37" name="文本框 36"/>
          <p:cNvSpPr txBox="1"/>
          <p:nvPr/>
        </p:nvSpPr>
        <p:spPr>
          <a:xfrm>
            <a:off x="2101850" y="8133428"/>
            <a:ext cx="1332230" cy="246221"/>
          </a:xfrm>
          <a:prstGeom prst="rect">
            <a:avLst/>
          </a:prstGeom>
          <a:noFill/>
        </p:spPr>
        <p:txBody>
          <a:bodyPr wrap="square" rtlCol="0">
            <a:spAutoFit/>
          </a:bodyPr>
          <a:lstStyle/>
          <a:p>
            <a:r>
              <a:rPr lang="en-US" altLang="zh-CN" sz="1000" b="1" dirty="0" smtClean="0">
                <a:solidFill>
                  <a:srgbClr val="041B2B"/>
                </a:solidFill>
                <a:cs typeface="+mn-ea"/>
                <a:sym typeface="+mn-lt"/>
              </a:rPr>
              <a:t>Discharge Current</a:t>
            </a:r>
            <a:endParaRPr lang="zh-CN" altLang="en-US" sz="1000" b="1" dirty="0">
              <a:solidFill>
                <a:srgbClr val="041B2B"/>
              </a:solidFill>
              <a:cs typeface="+mn-ea"/>
              <a:sym typeface="+mn-lt"/>
            </a:endParaRPr>
          </a:p>
        </p:txBody>
      </p:sp>
      <p:sp>
        <p:nvSpPr>
          <p:cNvPr id="19" name="灯片编号占位符 1"/>
          <p:cNvSpPr>
            <a:spLocks noGrp="1"/>
          </p:cNvSpPr>
          <p:nvPr>
            <p:ph type="sldNum" sz="quarter" idx="7"/>
          </p:nvPr>
        </p:nvSpPr>
        <p:spPr>
          <a:xfrm>
            <a:off x="6902450" y="9617401"/>
            <a:ext cx="189230" cy="152400"/>
          </a:xfrm>
        </p:spPr>
        <p:txBody>
          <a:bodyPr/>
          <a:lstStyle/>
          <a:p>
            <a:pPr marL="25400">
              <a:lnSpc>
                <a:spcPct val="100000"/>
              </a:lnSpc>
            </a:pPr>
            <a:r>
              <a:rPr lang="en-US" altLang="zh-CN" dirty="0" smtClean="0">
                <a:latin typeface="+mn-lt"/>
                <a:cs typeface="+mn-ea"/>
                <a:sym typeface="+mn-lt"/>
              </a:rPr>
              <a:t>4</a:t>
            </a:r>
            <a:endParaRPr lang="en-US" altLang="zh-CN" dirty="0">
              <a:latin typeface="+mn-lt"/>
              <a:cs typeface="+mn-ea"/>
              <a:sym typeface="+mn-lt"/>
            </a:endParaRPr>
          </a:p>
        </p:txBody>
      </p:sp>
    </p:spTree>
    <p:extLst>
      <p:ext uri="{BB962C8B-B14F-4D97-AF65-F5344CB8AC3E}">
        <p14:creationId xmlns:p14="http://schemas.microsoft.com/office/powerpoint/2010/main" val="549267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自定义 1">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kre2ct2x">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自定义 1">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kre2ct2x">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自定义 1">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kre2ct2x">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自定义 1">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kre2ct2x">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46226</TotalTime>
  <Words>1009</Words>
  <Application>Microsoft Office PowerPoint</Application>
  <PresentationFormat>自定义</PresentationFormat>
  <Paragraphs>180</Paragraphs>
  <Slides>4</Slides>
  <Notes>1</Notes>
  <HiddenSlides>0</HiddenSlides>
  <MMClips>0</MMClips>
  <ScaleCrop>false</ScaleCrop>
  <HeadingPairs>
    <vt:vector size="6" baseType="variant">
      <vt:variant>
        <vt:lpstr>已用的字体</vt:lpstr>
      </vt:variant>
      <vt:variant>
        <vt:i4>9</vt:i4>
      </vt:variant>
      <vt:variant>
        <vt:lpstr>主题</vt:lpstr>
      </vt:variant>
      <vt:variant>
        <vt:i4>4</vt:i4>
      </vt:variant>
      <vt:variant>
        <vt:lpstr>幻灯片标题</vt:lpstr>
      </vt:variant>
      <vt:variant>
        <vt:i4>4</vt:i4>
      </vt:variant>
    </vt:vector>
  </HeadingPairs>
  <TitlesOfParts>
    <vt:vector size="17" baseType="lpstr">
      <vt:lpstr>方正兰亭黑简体</vt:lpstr>
      <vt:lpstr>方正兰亭中黑简体</vt:lpstr>
      <vt:lpstr>宋体</vt:lpstr>
      <vt:lpstr>微软雅黑</vt:lpstr>
      <vt:lpstr>Arial</vt:lpstr>
      <vt:lpstr>Calibri</vt:lpstr>
      <vt:lpstr>Huawei Sans</vt:lpstr>
      <vt:lpstr>Huawei Sans Light</vt:lpstr>
      <vt:lpstr>Huawei Sans Medium</vt:lpstr>
      <vt:lpstr>1_Office Theme</vt:lpstr>
      <vt:lpstr>2_Office Theme</vt:lpstr>
      <vt:lpstr>3_Office Theme</vt:lpstr>
      <vt:lpstr>4_Office Theme</vt:lpstr>
      <vt:lpstr>PowerPoint 演示文稿</vt:lpstr>
      <vt:lpstr>PowerPoint 演示文稿</vt:lpstr>
      <vt:lpstr>SmartLi</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zhanglimei (E)</dc:creator>
  <cp:lastModifiedBy>yangyichang (C)</cp:lastModifiedBy>
  <cp:revision>400</cp:revision>
  <cp:lastPrinted>2021-03-17T03:11:13Z</cp:lastPrinted>
  <dcterms:created xsi:type="dcterms:W3CDTF">2021-01-29T11:20:48Z</dcterms:created>
  <dcterms:modified xsi:type="dcterms:W3CDTF">2022-10-13T07:37:51Z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2021-01-20T00:00:00Z</vt:filetime>
  </property>
  <property fmtid="{D5CDD505-2E9C-101B-9397-08002B2CF9AE}" pid="3" name="Creator">
    <vt:lpwstr>Adobe InDesign CC 13.0 (Windows)</vt:lpwstr>
  </property>
  <property fmtid="{D5CDD505-2E9C-101B-9397-08002B2CF9AE}" pid="4" name="LastSaved">
    <vt:filetime>2021-01-29T00:00:00Z</vt:filetime>
  </property>
  <property fmtid="{D5CDD505-2E9C-101B-9397-08002B2CF9AE}" pid="5" name="_2015_ms_pID_725343">
    <vt:lpwstr>(3)hYHt4gD0rTFk/nCi9xvEJSxYL5qWoLaRlFpYkFDdw4zjh7rQhLnu7QpYyfPARNOQX+ziTQOe
bvDM2zFak+Een7GQ7P5+UmOcteqeS72cuAM0jW1Kia2DDx5Yxcd1+h+GHKvMuM4KTRkkYTHS
/7VlpV8MkYZJypjr4LuYeyDPbGXkdGVBhS8QDvABBpV8W1kN3CcpQnx3mcB9M0/pHefCIW2m
soxgJ0N3pZVxKBG7pP</vt:lpwstr>
  </property>
  <property fmtid="{D5CDD505-2E9C-101B-9397-08002B2CF9AE}" pid="6" name="_2015_ms_pID_7253431">
    <vt:lpwstr>zaZkN6MxtrJz9jtnVfnhqCf9+0JnbJbXBHlylyXW2xAS8lbPiYCBBJ
4DjsIf00Lujk0+BUNmFQVaAGyG2hACApk2lukcu5iaZOlznn5/N2IjzYdccfUhmfvJJdFwQk
JIL+v9dzTuDtB5DTDPPb4TEvfdKAP3Z7rjR7Vz0jPqYUTtg6uvB7WfxQywaUIuywgUmtS9Fl
1TjLI6f9nDjJd/hDsNJB4lyX/jzlz1797Mo1</vt:lpwstr>
  </property>
  <property fmtid="{D5CDD505-2E9C-101B-9397-08002B2CF9AE}" pid="7" name="_2015_ms_pID_7253432">
    <vt:lpwstr>JKQONDxVGuNfN45A6GPyq+4=</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1624236157</vt:lpwstr>
  </property>
</Properties>
</file>